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notesSlides/notesSlide2.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31.xml" ContentType="application/vnd.openxmlformats-officedocument.presentationml.tags+xml"/>
  <Override PartName="/ppt/tags/tag32.xml" ContentType="application/vnd.openxmlformats-officedocument.presentationml.tags+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5.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6.xml" ContentType="application/vnd.openxmlformats-officedocument.presentationml.notesSlide+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7.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notesSlides/notesSlide8.xml" ContentType="application/vnd.openxmlformats-officedocument.presentationml.notesSlide+xml"/>
  <Override PartName="/ppt/tags/tag58.xml" ContentType="application/vnd.openxmlformats-officedocument.presentationml.tags+xml"/>
  <Override PartName="/ppt/tags/tag59.xml" ContentType="application/vnd.openxmlformats-officedocument.presentationml.tags+xml"/>
  <Override PartName="/ppt/notesSlides/notesSlide9.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notesSlides/notesSlide10.xml" ContentType="application/vnd.openxmlformats-officedocument.presentationml.notesSlide+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29"/>
  </p:notesMasterIdLst>
  <p:handoutMasterIdLst>
    <p:handoutMasterId r:id="rId30"/>
  </p:handoutMasterIdLst>
  <p:sldIdLst>
    <p:sldId id="341" r:id="rId5"/>
    <p:sldId id="263" r:id="rId6"/>
    <p:sldId id="331" r:id="rId7"/>
    <p:sldId id="339" r:id="rId8"/>
    <p:sldId id="396" r:id="rId9"/>
    <p:sldId id="399" r:id="rId10"/>
    <p:sldId id="320" r:id="rId11"/>
    <p:sldId id="333" r:id="rId12"/>
    <p:sldId id="334" r:id="rId13"/>
    <p:sldId id="321" r:id="rId14"/>
    <p:sldId id="335" r:id="rId15"/>
    <p:sldId id="322" r:id="rId16"/>
    <p:sldId id="330" r:id="rId17"/>
    <p:sldId id="336" r:id="rId18"/>
    <p:sldId id="324" r:id="rId19"/>
    <p:sldId id="325" r:id="rId20"/>
    <p:sldId id="327" r:id="rId21"/>
    <p:sldId id="332" r:id="rId22"/>
    <p:sldId id="337" r:id="rId23"/>
    <p:sldId id="338" r:id="rId24"/>
    <p:sldId id="328" r:id="rId25"/>
    <p:sldId id="329" r:id="rId26"/>
    <p:sldId id="398" r:id="rId27"/>
    <p:sldId id="340"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3B0D505-C993-6532-1588-558A17F9D080}" name="Terbish Tsendsuren" initials="TT" userId="S::tsendsuren@un.org::01ac52e2-acaa-4e6f-bbf6-c264e303a0e6" providerId="AD"/>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47A807C1-D396-40A4-7499-EFFAAF56E34D}" name="Brian Connolly" initials="BC" userId="Brian Connolly"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5A5"/>
    <a:srgbClr val="ABD7FF"/>
    <a:srgbClr val="538135"/>
    <a:srgbClr val="0556A6"/>
    <a:srgbClr val="0077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280" autoAdjust="0"/>
  </p:normalViewPr>
  <p:slideViewPr>
    <p:cSldViewPr snapToGrid="0">
      <p:cViewPr varScale="1">
        <p:scale>
          <a:sx n="71" d="100"/>
          <a:sy n="71" d="100"/>
        </p:scale>
        <p:origin x="1061" y="62"/>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84" d="100"/>
          <a:sy n="84" d="100"/>
        </p:scale>
        <p:origin x="3828" y="10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microsoft.com/office/2018/10/relationships/authors" Target="authors.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4E0996-0C01-4795-AFAC-E0C066D1BAA0}"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GB"/>
        </a:p>
      </dgm:t>
    </dgm:pt>
    <dgm:pt modelId="{69B4B411-4526-4D0E-AC15-6CB59184E370}">
      <dgm:prSet phldrT="[Text]" custT="1"/>
      <dgm:spPr>
        <a:solidFill>
          <a:srgbClr val="0055A5"/>
        </a:solidFill>
      </dgm:spPr>
      <dgm:t>
        <a:bodyPr/>
        <a:lstStyle/>
        <a:p>
          <a:r>
            <a:rPr lang="fr-FR" sz="1300" b="1" dirty="0">
              <a:solidFill>
                <a:schemeClr val="bg1"/>
              </a:solidFill>
              <a:latin typeface="Verdana" panose="020B0604030504040204" pitchFamily="34" charset="0"/>
              <a:ea typeface="Verdana" panose="020B0604030504040204" pitchFamily="34" charset="0"/>
            </a:rPr>
            <a:t>1. Siège et terrain</a:t>
          </a:r>
        </a:p>
      </dgm:t>
    </dgm:pt>
    <dgm:pt modelId="{CE56B092-FA08-4FF2-A8CE-3903C8F07A0E}" type="parTrans" cxnId="{368A31DD-D069-4787-A8CA-D5D5FE47CE59}">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D4263FA6-66E7-42F3-8EB1-A40FB3FF37EA}" type="sibTrans" cxnId="{368A31DD-D069-4787-A8CA-D5D5FE47CE59}">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06E90986-4E2C-4547-AB3E-C2D0AC080733}">
      <dgm:prSet custT="1"/>
      <dgm:spPr>
        <a:solidFill>
          <a:srgbClr val="0055A5"/>
        </a:solidFill>
      </dgm:spPr>
      <dgm:t>
        <a:bodyPr/>
        <a:lstStyle/>
        <a:p>
          <a:r>
            <a:rPr lang="fr-FR" sz="1300" b="1" dirty="0">
              <a:solidFill>
                <a:schemeClr val="bg1"/>
              </a:solidFill>
              <a:latin typeface="Verdana" panose="020B0604030504040204" pitchFamily="34" charset="0"/>
              <a:ea typeface="Verdana" panose="020B0604030504040204" pitchFamily="34" charset="0"/>
            </a:rPr>
            <a:t>2. Siège</a:t>
          </a:r>
        </a:p>
      </dgm:t>
    </dgm:pt>
    <dgm:pt modelId="{48E09C0B-224E-41B4-8A27-7D4B656F9584}" type="parTrans" cxnId="{155A8106-66B1-4BFB-9B3D-0E5071F2C9C0}">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41AFEF14-55D2-4C5E-AF2C-2737399095E2}" type="sibTrans" cxnId="{155A8106-66B1-4BFB-9B3D-0E5071F2C9C0}">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DF426523-B789-4A77-8682-218B40D36FAC}">
      <dgm:prSet custT="1"/>
      <dgm:spPr/>
      <dgm:t>
        <a:bodyPr/>
        <a:lstStyle/>
        <a:p>
          <a:r>
            <a:rPr lang="fr-FR" sz="1300" b="1" dirty="0">
              <a:solidFill>
                <a:schemeClr val="tx1"/>
              </a:solidFill>
              <a:latin typeface="Verdana" panose="020B0604030504040204" pitchFamily="34" charset="0"/>
              <a:ea typeface="Verdana" panose="020B0604030504040204" pitchFamily="34" charset="0"/>
            </a:rPr>
            <a:t>Pays hôte</a:t>
          </a:r>
        </a:p>
      </dgm:t>
    </dgm:pt>
    <dgm:pt modelId="{B8C93F40-F860-43A3-8D04-822EB5E79F1E}" type="parTrans" cxnId="{3BB8C712-3AF7-4053-9AAF-49A7ADBF9594}">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5E31FAA8-1D75-4363-A3F6-D676CD0124FD}" type="sibTrans" cxnId="{3BB8C712-3AF7-4053-9AAF-49A7ADBF9594}">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174BFAA4-DF60-4E21-A26B-516CD82E8895}">
      <dgm:prSet custT="1"/>
      <dgm:spPr/>
      <dgm:t>
        <a:bodyPr/>
        <a:lstStyle/>
        <a:p>
          <a:r>
            <a:rPr lang="fr-FR" sz="1300" b="1" dirty="0">
              <a:solidFill>
                <a:schemeClr val="tx1"/>
              </a:solidFill>
              <a:latin typeface="Verdana" panose="020B0604030504040204" pitchFamily="34" charset="0"/>
              <a:ea typeface="Verdana" panose="020B0604030504040204" pitchFamily="34" charset="0"/>
            </a:rPr>
            <a:t>Personnel des Nations Unies</a:t>
          </a:r>
        </a:p>
      </dgm:t>
    </dgm:pt>
    <dgm:pt modelId="{02D828EE-904C-4CE3-99C0-E7D1105C6552}" type="parTrans" cxnId="{1CFD6E6E-E69B-41F9-B157-8029430A9B9D}">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93AFA5B0-AC7A-496A-9D6B-70288114D99C}" type="sibTrans" cxnId="{1CFD6E6E-E69B-41F9-B157-8029430A9B9D}">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23CB436A-05D1-4A9B-8D4C-E0D11757623D}">
      <dgm:prSet custT="1"/>
      <dgm:spPr/>
      <dgm:t>
        <a:bodyPr/>
        <a:lstStyle/>
        <a:p>
          <a:r>
            <a:rPr lang="fr-FR" sz="1300" b="1" dirty="0">
              <a:solidFill>
                <a:schemeClr val="tx1"/>
              </a:solidFill>
              <a:latin typeface="Verdana" panose="020B0604030504040204" pitchFamily="34" charset="0"/>
              <a:ea typeface="Verdana" panose="020B0604030504040204" pitchFamily="34" charset="0"/>
            </a:rPr>
            <a:t>Secrétaire général</a:t>
          </a:r>
        </a:p>
      </dgm:t>
    </dgm:pt>
    <dgm:pt modelId="{CE8F96DF-40C2-4F5B-B551-A5985215A402}" type="parTrans" cxnId="{D5C2130E-B2D7-4D6A-AA35-BAB27AA02187}">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747071FE-DDA6-4DE1-9523-F1AD31BB1289}" type="sibTrans" cxnId="{D5C2130E-B2D7-4D6A-AA35-BAB27AA02187}">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8BEEB625-2A92-4133-83CE-5CFD70F888ED}">
      <dgm:prSet custT="1"/>
      <dgm:spPr/>
      <dgm:t>
        <a:bodyPr/>
        <a:lstStyle/>
        <a:p>
          <a:r>
            <a:rPr lang="fr-FR" sz="1300" b="1" dirty="0">
              <a:solidFill>
                <a:schemeClr val="tx1"/>
              </a:solidFill>
              <a:latin typeface="Verdana" panose="020B0604030504040204" pitchFamily="34" charset="0"/>
              <a:ea typeface="Verdana" panose="020B0604030504040204" pitchFamily="34" charset="0"/>
            </a:rPr>
            <a:t>Chefs de secrétariat</a:t>
          </a:r>
        </a:p>
      </dgm:t>
    </dgm:pt>
    <dgm:pt modelId="{5D2D1BC9-D3EE-483F-8C76-EB58F6B8EABA}" type="parTrans" cxnId="{85C204CF-111E-4DCD-AC5D-869499F88133}">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12DAC2A3-A6EF-451A-9E8E-523F6149EFF1}" type="sibTrans" cxnId="{85C204CF-111E-4DCD-AC5D-869499F88133}">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301D9B39-A159-4E01-B61B-109A0533FAF5}">
      <dgm:prSet custT="1"/>
      <dgm:spPr/>
      <dgm:t>
        <a:bodyPr/>
        <a:lstStyle/>
        <a:p>
          <a:r>
            <a:rPr lang="fr-FR" sz="1300" b="1" dirty="0">
              <a:solidFill>
                <a:schemeClr val="tx1"/>
              </a:solidFill>
              <a:latin typeface="Verdana" panose="020B0604030504040204" pitchFamily="34" charset="0"/>
              <a:ea typeface="Verdana" panose="020B0604030504040204" pitchFamily="34" charset="0"/>
            </a:rPr>
            <a:t>Groupe exécutif sur la sécurité</a:t>
          </a:r>
        </a:p>
      </dgm:t>
    </dgm:pt>
    <dgm:pt modelId="{45162EAC-5A96-4A45-9AC3-CD6639B6B2AC}" type="parTrans" cxnId="{BBACC61C-8778-48CE-BD12-72648F23C57D}">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396B9219-E9D9-47AF-A8B0-3E453DA580AA}" type="sibTrans" cxnId="{BBACC61C-8778-48CE-BD12-72648F23C57D}">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46B9F9F3-FA8B-44A6-981E-78CAE8EC1B48}">
      <dgm:prSet custT="1"/>
      <dgm:spPr>
        <a:solidFill>
          <a:srgbClr val="0055A5"/>
        </a:solidFill>
      </dgm:spPr>
      <dgm:t>
        <a:bodyPr/>
        <a:lstStyle/>
        <a:p>
          <a:r>
            <a:rPr lang="fr-FR" sz="1300" b="1" dirty="0">
              <a:solidFill>
                <a:schemeClr val="bg1"/>
              </a:solidFill>
              <a:latin typeface="Verdana"/>
              <a:ea typeface="Verdana"/>
            </a:rPr>
            <a:t>3. Terrain</a:t>
          </a:r>
        </a:p>
      </dgm:t>
    </dgm:pt>
    <dgm:pt modelId="{6E502BB7-115B-4C01-8146-C85C63212A70}" type="parTrans" cxnId="{2C0349A4-FC35-4F59-B872-4F2606C8BDAF}">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8E454057-482C-4C7B-8D08-1887AFE045A4}" type="sibTrans" cxnId="{2C0349A4-FC35-4F59-B872-4F2606C8BDAF}">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F329EAF6-1B26-4A27-9E61-C0BE74244882}">
      <dgm:prSet custT="1"/>
      <dgm:spPr/>
      <dgm:t>
        <a:bodyPr/>
        <a:lstStyle/>
        <a:p>
          <a:r>
            <a:rPr lang="fr-FR" sz="1300" b="1" dirty="0">
              <a:solidFill>
                <a:schemeClr val="tx1"/>
              </a:solidFill>
              <a:latin typeface="Verdana" panose="020B0604030504040204" pitchFamily="34" charset="0"/>
              <a:ea typeface="Verdana" panose="020B0604030504040204" pitchFamily="34" charset="0"/>
            </a:rPr>
            <a:t>Sous-Secrétaire général du SGSNU</a:t>
          </a:r>
        </a:p>
      </dgm:t>
    </dgm:pt>
    <dgm:pt modelId="{DBBD8201-DFEE-45C9-A753-F7A6AEB19D83}" type="parTrans" cxnId="{4BD6822E-A3FF-4248-836B-1AA54CDE4C36}">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59BC9FC4-FDE2-4424-83E5-ED3B95DFF6A5}" type="sibTrans" cxnId="{4BD6822E-A3FF-4248-836B-1AA54CDE4C36}">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B5C88CA3-05E6-401D-8DDF-FD3F5C83D07D}">
      <dgm:prSet custT="1"/>
      <dgm:spPr/>
      <dgm:t>
        <a:bodyPr/>
        <a:lstStyle/>
        <a:p>
          <a:r>
            <a:rPr lang="fr-FR" sz="1200" b="1" dirty="0">
              <a:solidFill>
                <a:schemeClr val="tx1"/>
              </a:solidFill>
              <a:latin typeface="Verdana" panose="020B0604030504040204" pitchFamily="34" charset="0"/>
              <a:ea typeface="Verdana" panose="020B0604030504040204" pitchFamily="34" charset="0"/>
            </a:rPr>
            <a:t>Hauts responsables de la sécurité et référents en matière de sécurité au siège</a:t>
          </a:r>
        </a:p>
      </dgm:t>
    </dgm:pt>
    <dgm:pt modelId="{6DAB238B-8094-447F-9D4B-39DC673D7BE6}" type="parTrans" cxnId="{5499B747-607C-4B6C-9490-8CE6DDE3103C}">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54FFE1FA-867A-4463-8A5F-6DB0046801C5}" type="sibTrans" cxnId="{5499B747-607C-4B6C-9490-8CE6DDE3103C}">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33D68D24-C7FE-43C1-91B3-27DE00A8327B}">
      <dgm:prSet custT="1"/>
      <dgm:spPr/>
      <dgm:t>
        <a:bodyPr/>
        <a:lstStyle/>
        <a:p>
          <a:pPr>
            <a:buNone/>
          </a:pPr>
          <a:r>
            <a:rPr lang="fr-FR" sz="1300" b="1" dirty="0">
              <a:solidFill>
                <a:schemeClr val="tx1"/>
              </a:solidFill>
              <a:latin typeface="Verdana"/>
              <a:ea typeface="Verdana"/>
            </a:rPr>
            <a:t>Équipe de gestion de la sécurité (EGS)</a:t>
          </a:r>
        </a:p>
      </dgm:t>
    </dgm:pt>
    <dgm:pt modelId="{4FCB61C8-CDD9-4033-B7F5-00382E0C17EC}" type="parTrans" cxnId="{088D6571-03AB-4F6B-ABD4-F0C266D7BB83}">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85970A72-BCF6-4F5D-B12E-0205EBD85C9C}" type="sibTrans" cxnId="{088D6571-03AB-4F6B-ABD4-F0C266D7BB83}">
      <dgm:prSet/>
      <dgm:spPr/>
      <dgm:t>
        <a:bodyPr/>
        <a:lstStyle/>
        <a:p>
          <a:endParaRPr lang="en-GB" sz="1300" b="1">
            <a:solidFill>
              <a:schemeClr val="tx1"/>
            </a:solidFill>
            <a:latin typeface="Verdana" panose="020B0604030504040204" pitchFamily="34" charset="0"/>
            <a:ea typeface="Verdana" panose="020B0604030504040204" pitchFamily="34" charset="0"/>
          </a:endParaRPr>
        </a:p>
      </dgm:t>
    </dgm:pt>
    <dgm:pt modelId="{E16A2EB3-875F-48F4-A046-70C863C73CD5}">
      <dgm:prSet custT="1"/>
      <dgm:spPr/>
      <dgm:t>
        <a:bodyPr/>
        <a:lstStyle/>
        <a:p>
          <a:pPr rtl="0">
            <a:buFont typeface="Verdana" panose="020B0604030504040204" pitchFamily="34" charset="0"/>
            <a:buChar char="–"/>
          </a:pPr>
          <a:r>
            <a:rPr lang="fr-FR" sz="1300" dirty="0">
              <a:solidFill>
                <a:schemeClr val="tx1"/>
              </a:solidFill>
              <a:latin typeface="Verdana"/>
              <a:ea typeface="Verdana"/>
            </a:rPr>
            <a:t>RSSG/RP/Les conseillers principaux pour la sécurité/conseillers en chef en matière de sécurité ou conseillers pour les questions de sécurité</a:t>
          </a:r>
        </a:p>
      </dgm:t>
    </dgm:pt>
    <dgm:pt modelId="{F534A947-883E-44E4-8B24-B1F6E3DACE2D}" type="parTrans" cxnId="{4E4409A7-316C-4BA8-A936-B0CC99D59F54}">
      <dgm:prSet/>
      <dgm:spPr/>
      <dgm:t>
        <a:bodyPr/>
        <a:lstStyle/>
        <a:p>
          <a:endParaRPr lang="en-GB" sz="1300">
            <a:solidFill>
              <a:schemeClr val="tx1"/>
            </a:solidFill>
          </a:endParaRPr>
        </a:p>
      </dgm:t>
    </dgm:pt>
    <dgm:pt modelId="{69C0CC19-1F0E-49AC-957A-D91098632994}" type="sibTrans" cxnId="{4E4409A7-316C-4BA8-A936-B0CC99D59F54}">
      <dgm:prSet/>
      <dgm:spPr/>
      <dgm:t>
        <a:bodyPr/>
        <a:lstStyle/>
        <a:p>
          <a:endParaRPr lang="en-GB" sz="1300">
            <a:solidFill>
              <a:schemeClr val="tx1"/>
            </a:solidFill>
          </a:endParaRPr>
        </a:p>
      </dgm:t>
    </dgm:pt>
    <dgm:pt modelId="{6544BCA4-E7CC-429F-86EF-FA5EF968CD70}" type="pres">
      <dgm:prSet presAssocID="{494E0996-0C01-4795-AFAC-E0C066D1BAA0}" presName="diagram" presStyleCnt="0">
        <dgm:presLayoutVars>
          <dgm:chPref val="1"/>
          <dgm:dir/>
          <dgm:animOne val="branch"/>
          <dgm:animLvl val="lvl"/>
          <dgm:resizeHandles/>
        </dgm:presLayoutVars>
      </dgm:prSet>
      <dgm:spPr/>
    </dgm:pt>
    <dgm:pt modelId="{29CD6D26-DD94-4A8C-B1C1-501B83224C90}" type="pres">
      <dgm:prSet presAssocID="{69B4B411-4526-4D0E-AC15-6CB59184E370}" presName="root" presStyleCnt="0"/>
      <dgm:spPr/>
    </dgm:pt>
    <dgm:pt modelId="{C1F7E337-3DF5-4C54-9A46-CE89A85FD3F6}" type="pres">
      <dgm:prSet presAssocID="{69B4B411-4526-4D0E-AC15-6CB59184E370}" presName="rootComposite" presStyleCnt="0"/>
      <dgm:spPr/>
    </dgm:pt>
    <dgm:pt modelId="{4D2E0E75-DC4E-47F8-BA70-12F432C18F06}" type="pres">
      <dgm:prSet presAssocID="{69B4B411-4526-4D0E-AC15-6CB59184E370}" presName="rootText" presStyleLbl="node1" presStyleIdx="0" presStyleCnt="3" custScaleX="235180"/>
      <dgm:spPr/>
    </dgm:pt>
    <dgm:pt modelId="{B4F04A57-06BC-4EE1-992D-4E62A8862F5E}" type="pres">
      <dgm:prSet presAssocID="{69B4B411-4526-4D0E-AC15-6CB59184E370}" presName="rootConnector" presStyleLbl="node1" presStyleIdx="0" presStyleCnt="3"/>
      <dgm:spPr/>
    </dgm:pt>
    <dgm:pt modelId="{18F1F262-2A1F-4135-9C8E-B5D03EDD31B8}" type="pres">
      <dgm:prSet presAssocID="{69B4B411-4526-4D0E-AC15-6CB59184E370}" presName="childShape" presStyleCnt="0"/>
      <dgm:spPr/>
    </dgm:pt>
    <dgm:pt modelId="{AF04E718-ED74-429E-BE25-B668640115DB}" type="pres">
      <dgm:prSet presAssocID="{B8C93F40-F860-43A3-8D04-822EB5E79F1E}" presName="Name13" presStyleLbl="parChTrans1D2" presStyleIdx="0" presStyleCnt="8"/>
      <dgm:spPr/>
    </dgm:pt>
    <dgm:pt modelId="{1C955150-5782-4F24-8A23-403EFD1633D6}" type="pres">
      <dgm:prSet presAssocID="{DF426523-B789-4A77-8682-218B40D36FAC}" presName="childText" presStyleLbl="bgAcc1" presStyleIdx="0" presStyleCnt="8" custScaleX="202108" custLinFactNeighborY="4667">
        <dgm:presLayoutVars>
          <dgm:bulletEnabled val="1"/>
        </dgm:presLayoutVars>
      </dgm:prSet>
      <dgm:spPr/>
    </dgm:pt>
    <dgm:pt modelId="{69D21FF4-3F37-4DD6-B21E-334893175925}" type="pres">
      <dgm:prSet presAssocID="{02D828EE-904C-4CE3-99C0-E7D1105C6552}" presName="Name13" presStyleLbl="parChTrans1D2" presStyleIdx="1" presStyleCnt="8"/>
      <dgm:spPr/>
    </dgm:pt>
    <dgm:pt modelId="{496AB201-D90A-4749-A055-CA4D32F1691A}" type="pres">
      <dgm:prSet presAssocID="{174BFAA4-DF60-4E21-A26B-516CD82E8895}" presName="childText" presStyleLbl="bgAcc1" presStyleIdx="1" presStyleCnt="8" custScaleX="202108" custLinFactNeighborY="4667">
        <dgm:presLayoutVars>
          <dgm:bulletEnabled val="1"/>
        </dgm:presLayoutVars>
      </dgm:prSet>
      <dgm:spPr/>
    </dgm:pt>
    <dgm:pt modelId="{713264E9-6099-48B8-BF16-C6BEE05717CB}" type="pres">
      <dgm:prSet presAssocID="{06E90986-4E2C-4547-AB3E-C2D0AC080733}" presName="root" presStyleCnt="0"/>
      <dgm:spPr/>
    </dgm:pt>
    <dgm:pt modelId="{F29AE844-ED98-4F94-BC6D-D6D7773A230B}" type="pres">
      <dgm:prSet presAssocID="{06E90986-4E2C-4547-AB3E-C2D0AC080733}" presName="rootComposite" presStyleCnt="0"/>
      <dgm:spPr/>
    </dgm:pt>
    <dgm:pt modelId="{391DBF26-A2BB-4E8C-AC73-06D0A96BB581}" type="pres">
      <dgm:prSet presAssocID="{06E90986-4E2C-4547-AB3E-C2D0AC080733}" presName="rootText" presStyleLbl="node1" presStyleIdx="1" presStyleCnt="3" custScaleX="235180"/>
      <dgm:spPr/>
    </dgm:pt>
    <dgm:pt modelId="{CEB1A74B-8C1A-4D49-96FD-92FD8DFD1BDD}" type="pres">
      <dgm:prSet presAssocID="{06E90986-4E2C-4547-AB3E-C2D0AC080733}" presName="rootConnector" presStyleLbl="node1" presStyleIdx="1" presStyleCnt="3"/>
      <dgm:spPr/>
    </dgm:pt>
    <dgm:pt modelId="{490B43F4-CD97-402E-98EC-FCA3219F8D67}" type="pres">
      <dgm:prSet presAssocID="{06E90986-4E2C-4547-AB3E-C2D0AC080733}" presName="childShape" presStyleCnt="0"/>
      <dgm:spPr/>
    </dgm:pt>
    <dgm:pt modelId="{CE522D81-384C-4639-AD00-4180716BF3BD}" type="pres">
      <dgm:prSet presAssocID="{CE8F96DF-40C2-4F5B-B551-A5985215A402}" presName="Name13" presStyleLbl="parChTrans1D2" presStyleIdx="2" presStyleCnt="8"/>
      <dgm:spPr/>
    </dgm:pt>
    <dgm:pt modelId="{A41A7102-035C-4542-83B3-BA98933FBB3E}" type="pres">
      <dgm:prSet presAssocID="{23CB436A-05D1-4A9B-8D4C-E0D11757623D}" presName="childText" presStyleLbl="bgAcc1" presStyleIdx="2" presStyleCnt="8" custScaleX="202108" custLinFactNeighborY="4667">
        <dgm:presLayoutVars>
          <dgm:bulletEnabled val="1"/>
        </dgm:presLayoutVars>
      </dgm:prSet>
      <dgm:spPr/>
    </dgm:pt>
    <dgm:pt modelId="{93D4E0AB-8CB4-48BB-BC27-E212EA6F328C}" type="pres">
      <dgm:prSet presAssocID="{DBBD8201-DFEE-45C9-A753-F7A6AEB19D83}" presName="Name13" presStyleLbl="parChTrans1D2" presStyleIdx="3" presStyleCnt="8"/>
      <dgm:spPr/>
    </dgm:pt>
    <dgm:pt modelId="{06C910C1-E09B-4D96-BA1A-0D3EA3C88E24}" type="pres">
      <dgm:prSet presAssocID="{F329EAF6-1B26-4A27-9E61-C0BE74244882}" presName="childText" presStyleLbl="bgAcc1" presStyleIdx="3" presStyleCnt="8" custScaleX="202108" custLinFactNeighborY="4667">
        <dgm:presLayoutVars>
          <dgm:bulletEnabled val="1"/>
        </dgm:presLayoutVars>
      </dgm:prSet>
      <dgm:spPr/>
    </dgm:pt>
    <dgm:pt modelId="{045D95B5-4DF9-45F6-B71C-D818246E6B2F}" type="pres">
      <dgm:prSet presAssocID="{5D2D1BC9-D3EE-483F-8C76-EB58F6B8EABA}" presName="Name13" presStyleLbl="parChTrans1D2" presStyleIdx="4" presStyleCnt="8"/>
      <dgm:spPr/>
    </dgm:pt>
    <dgm:pt modelId="{8DB631A4-BEE3-4E42-A5D3-9FDB5922CAFB}" type="pres">
      <dgm:prSet presAssocID="{8BEEB625-2A92-4133-83CE-5CFD70F888ED}" presName="childText" presStyleLbl="bgAcc1" presStyleIdx="4" presStyleCnt="8" custScaleX="202108" custLinFactNeighborY="4667">
        <dgm:presLayoutVars>
          <dgm:bulletEnabled val="1"/>
        </dgm:presLayoutVars>
      </dgm:prSet>
      <dgm:spPr/>
    </dgm:pt>
    <dgm:pt modelId="{0233D37A-FA52-41FA-9691-993B5113BD37}" type="pres">
      <dgm:prSet presAssocID="{6DAB238B-8094-447F-9D4B-39DC673D7BE6}" presName="Name13" presStyleLbl="parChTrans1D2" presStyleIdx="5" presStyleCnt="8"/>
      <dgm:spPr/>
    </dgm:pt>
    <dgm:pt modelId="{E9FE868C-73E3-466E-8690-609E02F695D7}" type="pres">
      <dgm:prSet presAssocID="{B5C88CA3-05E6-401D-8DDF-FD3F5C83D07D}" presName="childText" presStyleLbl="bgAcc1" presStyleIdx="5" presStyleCnt="8" custScaleX="202108" custScaleY="115381" custLinFactNeighborY="4667">
        <dgm:presLayoutVars>
          <dgm:bulletEnabled val="1"/>
        </dgm:presLayoutVars>
      </dgm:prSet>
      <dgm:spPr/>
    </dgm:pt>
    <dgm:pt modelId="{1EDDD205-91E7-464A-9D20-987E9333CE1C}" type="pres">
      <dgm:prSet presAssocID="{45162EAC-5A96-4A45-9AC3-CD6639B6B2AC}" presName="Name13" presStyleLbl="parChTrans1D2" presStyleIdx="6" presStyleCnt="8"/>
      <dgm:spPr/>
    </dgm:pt>
    <dgm:pt modelId="{62EB8337-80E0-4B2A-8666-3318EF3C6CE6}" type="pres">
      <dgm:prSet presAssocID="{301D9B39-A159-4E01-B61B-109A0533FAF5}" presName="childText" presStyleLbl="bgAcc1" presStyleIdx="6" presStyleCnt="8" custScaleX="202108">
        <dgm:presLayoutVars>
          <dgm:bulletEnabled val="1"/>
        </dgm:presLayoutVars>
      </dgm:prSet>
      <dgm:spPr/>
    </dgm:pt>
    <dgm:pt modelId="{874575D1-FB38-41C4-9D74-53029E5C7A43}" type="pres">
      <dgm:prSet presAssocID="{46B9F9F3-FA8B-44A6-981E-78CAE8EC1B48}" presName="root" presStyleCnt="0"/>
      <dgm:spPr/>
    </dgm:pt>
    <dgm:pt modelId="{0849E118-3EE0-47CE-A0E0-B83B7CD127BA}" type="pres">
      <dgm:prSet presAssocID="{46B9F9F3-FA8B-44A6-981E-78CAE8EC1B48}" presName="rootComposite" presStyleCnt="0"/>
      <dgm:spPr/>
    </dgm:pt>
    <dgm:pt modelId="{1D0B822C-8192-4AE4-AA24-26CF84959834}" type="pres">
      <dgm:prSet presAssocID="{46B9F9F3-FA8B-44A6-981E-78CAE8EC1B48}" presName="rootText" presStyleLbl="node1" presStyleIdx="2" presStyleCnt="3" custScaleX="235180"/>
      <dgm:spPr/>
    </dgm:pt>
    <dgm:pt modelId="{CF393CDE-EE4D-4275-8942-D8B821DDAC16}" type="pres">
      <dgm:prSet presAssocID="{46B9F9F3-FA8B-44A6-981E-78CAE8EC1B48}" presName="rootConnector" presStyleLbl="node1" presStyleIdx="2" presStyleCnt="3"/>
      <dgm:spPr/>
    </dgm:pt>
    <dgm:pt modelId="{0647A84A-A3B6-4889-BF1C-7391B65D3AF3}" type="pres">
      <dgm:prSet presAssocID="{46B9F9F3-FA8B-44A6-981E-78CAE8EC1B48}" presName="childShape" presStyleCnt="0"/>
      <dgm:spPr/>
    </dgm:pt>
    <dgm:pt modelId="{B3B3772D-E703-4D1F-AE49-084AA4B79223}" type="pres">
      <dgm:prSet presAssocID="{4FCB61C8-CDD9-4033-B7F5-00382E0C17EC}" presName="Name13" presStyleLbl="parChTrans1D2" presStyleIdx="7" presStyleCnt="8"/>
      <dgm:spPr/>
    </dgm:pt>
    <dgm:pt modelId="{5BC65C3F-3674-4412-86A4-8E419E1622ED}" type="pres">
      <dgm:prSet presAssocID="{33D68D24-C7FE-43C1-91B3-27DE00A8327B}" presName="childText" presStyleLbl="bgAcc1" presStyleIdx="7" presStyleCnt="8" custScaleX="202108" custScaleY="380560">
        <dgm:presLayoutVars>
          <dgm:bulletEnabled val="1"/>
        </dgm:presLayoutVars>
      </dgm:prSet>
      <dgm:spPr/>
    </dgm:pt>
  </dgm:ptLst>
  <dgm:cxnLst>
    <dgm:cxn modelId="{155A8106-66B1-4BFB-9B3D-0E5071F2C9C0}" srcId="{494E0996-0C01-4795-AFAC-E0C066D1BAA0}" destId="{06E90986-4E2C-4547-AB3E-C2D0AC080733}" srcOrd="1" destOrd="0" parTransId="{48E09C0B-224E-41B4-8A27-7D4B656F9584}" sibTransId="{41AFEF14-55D2-4C5E-AF2C-2737399095E2}"/>
    <dgm:cxn modelId="{D64D9507-8C7B-434A-B6E0-688829ABEFF4}" type="presOf" srcId="{CE8F96DF-40C2-4F5B-B551-A5985215A402}" destId="{CE522D81-384C-4639-AD00-4180716BF3BD}" srcOrd="0" destOrd="0" presId="urn:microsoft.com/office/officeart/2005/8/layout/hierarchy3"/>
    <dgm:cxn modelId="{D5C2130E-B2D7-4D6A-AA35-BAB27AA02187}" srcId="{06E90986-4E2C-4547-AB3E-C2D0AC080733}" destId="{23CB436A-05D1-4A9B-8D4C-E0D11757623D}" srcOrd="0" destOrd="0" parTransId="{CE8F96DF-40C2-4F5B-B551-A5985215A402}" sibTransId="{747071FE-DDA6-4DE1-9523-F1AD31BB1289}"/>
    <dgm:cxn modelId="{3BB8C712-3AF7-4053-9AAF-49A7ADBF9594}" srcId="{69B4B411-4526-4D0E-AC15-6CB59184E370}" destId="{DF426523-B789-4A77-8682-218B40D36FAC}" srcOrd="0" destOrd="0" parTransId="{B8C93F40-F860-43A3-8D04-822EB5E79F1E}" sibTransId="{5E31FAA8-1D75-4363-A3F6-D676CD0124FD}"/>
    <dgm:cxn modelId="{BBACC61C-8778-48CE-BD12-72648F23C57D}" srcId="{06E90986-4E2C-4547-AB3E-C2D0AC080733}" destId="{301D9B39-A159-4E01-B61B-109A0533FAF5}" srcOrd="4" destOrd="0" parTransId="{45162EAC-5A96-4A45-9AC3-CD6639B6B2AC}" sibTransId="{396B9219-E9D9-47AF-A8B0-3E453DA580AA}"/>
    <dgm:cxn modelId="{817FE31E-9C4F-48A7-B494-18400DC41C58}" type="presOf" srcId="{69B4B411-4526-4D0E-AC15-6CB59184E370}" destId="{B4F04A57-06BC-4EE1-992D-4E62A8862F5E}" srcOrd="1" destOrd="0" presId="urn:microsoft.com/office/officeart/2005/8/layout/hierarchy3"/>
    <dgm:cxn modelId="{4E91AD1F-4CC6-465D-85F4-784ADAEFB466}" type="presOf" srcId="{4FCB61C8-CDD9-4033-B7F5-00382E0C17EC}" destId="{B3B3772D-E703-4D1F-AE49-084AA4B79223}" srcOrd="0" destOrd="0" presId="urn:microsoft.com/office/officeart/2005/8/layout/hierarchy3"/>
    <dgm:cxn modelId="{0CA7922C-717F-47C7-9E59-616C8750D044}" type="presOf" srcId="{301D9B39-A159-4E01-B61B-109A0533FAF5}" destId="{62EB8337-80E0-4B2A-8666-3318EF3C6CE6}" srcOrd="0" destOrd="0" presId="urn:microsoft.com/office/officeart/2005/8/layout/hierarchy3"/>
    <dgm:cxn modelId="{4BD6822E-A3FF-4248-836B-1AA54CDE4C36}" srcId="{06E90986-4E2C-4547-AB3E-C2D0AC080733}" destId="{F329EAF6-1B26-4A27-9E61-C0BE74244882}" srcOrd="1" destOrd="0" parTransId="{DBBD8201-DFEE-45C9-A753-F7A6AEB19D83}" sibTransId="{59BC9FC4-FDE2-4424-83E5-ED3B95DFF6A5}"/>
    <dgm:cxn modelId="{54C49836-AB79-476D-886E-C2D7C87B9FB3}" type="presOf" srcId="{46B9F9F3-FA8B-44A6-981E-78CAE8EC1B48}" destId="{CF393CDE-EE4D-4275-8942-D8B821DDAC16}" srcOrd="1" destOrd="0" presId="urn:microsoft.com/office/officeart/2005/8/layout/hierarchy3"/>
    <dgm:cxn modelId="{7C58CA37-946E-4C1A-BC1C-988851B57526}" type="presOf" srcId="{DF426523-B789-4A77-8682-218B40D36FAC}" destId="{1C955150-5782-4F24-8A23-403EFD1633D6}" srcOrd="0" destOrd="0" presId="urn:microsoft.com/office/officeart/2005/8/layout/hierarchy3"/>
    <dgm:cxn modelId="{79D00264-CF28-4510-8794-BF4E8B4F7782}" type="presOf" srcId="{494E0996-0C01-4795-AFAC-E0C066D1BAA0}" destId="{6544BCA4-E7CC-429F-86EF-FA5EF968CD70}" srcOrd="0" destOrd="0" presId="urn:microsoft.com/office/officeart/2005/8/layout/hierarchy3"/>
    <dgm:cxn modelId="{5499B747-607C-4B6C-9490-8CE6DDE3103C}" srcId="{06E90986-4E2C-4547-AB3E-C2D0AC080733}" destId="{B5C88CA3-05E6-401D-8DDF-FD3F5C83D07D}" srcOrd="3" destOrd="0" parTransId="{6DAB238B-8094-447F-9D4B-39DC673D7BE6}" sibTransId="{54FFE1FA-867A-4463-8A5F-6DB0046801C5}"/>
    <dgm:cxn modelId="{0620F84A-F14B-4951-8648-673B9D2F2AD1}" type="presOf" srcId="{02D828EE-904C-4CE3-99C0-E7D1105C6552}" destId="{69D21FF4-3F37-4DD6-B21E-334893175925}" srcOrd="0" destOrd="0" presId="urn:microsoft.com/office/officeart/2005/8/layout/hierarchy3"/>
    <dgm:cxn modelId="{1CFD6E6E-E69B-41F9-B157-8029430A9B9D}" srcId="{69B4B411-4526-4D0E-AC15-6CB59184E370}" destId="{174BFAA4-DF60-4E21-A26B-516CD82E8895}" srcOrd="1" destOrd="0" parTransId="{02D828EE-904C-4CE3-99C0-E7D1105C6552}" sibTransId="{93AFA5B0-AC7A-496A-9D6B-70288114D99C}"/>
    <dgm:cxn modelId="{088D6571-03AB-4F6B-ABD4-F0C266D7BB83}" srcId="{46B9F9F3-FA8B-44A6-981E-78CAE8EC1B48}" destId="{33D68D24-C7FE-43C1-91B3-27DE00A8327B}" srcOrd="0" destOrd="0" parTransId="{4FCB61C8-CDD9-4033-B7F5-00382E0C17EC}" sibTransId="{85970A72-BCF6-4F5D-B12E-0205EBD85C9C}"/>
    <dgm:cxn modelId="{03444256-F487-4E55-ACD8-A92053AB2226}" type="presOf" srcId="{B5C88CA3-05E6-401D-8DDF-FD3F5C83D07D}" destId="{E9FE868C-73E3-466E-8690-609E02F695D7}" srcOrd="0" destOrd="0" presId="urn:microsoft.com/office/officeart/2005/8/layout/hierarchy3"/>
    <dgm:cxn modelId="{04592E58-2479-4777-8A9E-8EA38F0B9065}" type="presOf" srcId="{69B4B411-4526-4D0E-AC15-6CB59184E370}" destId="{4D2E0E75-DC4E-47F8-BA70-12F432C18F06}" srcOrd="0" destOrd="0" presId="urn:microsoft.com/office/officeart/2005/8/layout/hierarchy3"/>
    <dgm:cxn modelId="{A50FC459-E9C8-4CD0-B80E-648B18337DBE}" type="presOf" srcId="{6DAB238B-8094-447F-9D4B-39DC673D7BE6}" destId="{0233D37A-FA52-41FA-9691-993B5113BD37}" srcOrd="0" destOrd="0" presId="urn:microsoft.com/office/officeart/2005/8/layout/hierarchy3"/>
    <dgm:cxn modelId="{EE44155A-9588-46BF-908A-F6B279398EF7}" type="presOf" srcId="{33D68D24-C7FE-43C1-91B3-27DE00A8327B}" destId="{5BC65C3F-3674-4412-86A4-8E419E1622ED}" srcOrd="0" destOrd="0" presId="urn:microsoft.com/office/officeart/2005/8/layout/hierarchy3"/>
    <dgm:cxn modelId="{2C0349A4-FC35-4F59-B872-4F2606C8BDAF}" srcId="{494E0996-0C01-4795-AFAC-E0C066D1BAA0}" destId="{46B9F9F3-FA8B-44A6-981E-78CAE8EC1B48}" srcOrd="2" destOrd="0" parTransId="{6E502BB7-115B-4C01-8146-C85C63212A70}" sibTransId="{8E454057-482C-4C7B-8D08-1887AFE045A4}"/>
    <dgm:cxn modelId="{4E4409A7-316C-4BA8-A936-B0CC99D59F54}" srcId="{33D68D24-C7FE-43C1-91B3-27DE00A8327B}" destId="{E16A2EB3-875F-48F4-A046-70C863C73CD5}" srcOrd="0" destOrd="0" parTransId="{F534A947-883E-44E4-8B24-B1F6E3DACE2D}" sibTransId="{69C0CC19-1F0E-49AC-957A-D91098632994}"/>
    <dgm:cxn modelId="{14E48CA7-6700-4EAB-8683-4D85082CD18E}" type="presOf" srcId="{5D2D1BC9-D3EE-483F-8C76-EB58F6B8EABA}" destId="{045D95B5-4DF9-45F6-B71C-D818246E6B2F}" srcOrd="0" destOrd="0" presId="urn:microsoft.com/office/officeart/2005/8/layout/hierarchy3"/>
    <dgm:cxn modelId="{6CC2E3B5-B00B-49B7-A716-4661EF3C5129}" type="presOf" srcId="{45162EAC-5A96-4A45-9AC3-CD6639B6B2AC}" destId="{1EDDD205-91E7-464A-9D20-987E9333CE1C}" srcOrd="0" destOrd="0" presId="urn:microsoft.com/office/officeart/2005/8/layout/hierarchy3"/>
    <dgm:cxn modelId="{C9DDE8C1-9DA9-49BE-AC69-C70DD1C3B275}" type="presOf" srcId="{23CB436A-05D1-4A9B-8D4C-E0D11757623D}" destId="{A41A7102-035C-4542-83B3-BA98933FBB3E}" srcOrd="0" destOrd="0" presId="urn:microsoft.com/office/officeart/2005/8/layout/hierarchy3"/>
    <dgm:cxn modelId="{E291A3C5-5F96-4EC5-97CC-63B9368AF947}" type="presOf" srcId="{F329EAF6-1B26-4A27-9E61-C0BE74244882}" destId="{06C910C1-E09B-4D96-BA1A-0D3EA3C88E24}" srcOrd="0" destOrd="0" presId="urn:microsoft.com/office/officeart/2005/8/layout/hierarchy3"/>
    <dgm:cxn modelId="{85C204CF-111E-4DCD-AC5D-869499F88133}" srcId="{06E90986-4E2C-4547-AB3E-C2D0AC080733}" destId="{8BEEB625-2A92-4133-83CE-5CFD70F888ED}" srcOrd="2" destOrd="0" parTransId="{5D2D1BC9-D3EE-483F-8C76-EB58F6B8EABA}" sibTransId="{12DAC2A3-A6EF-451A-9E8E-523F6149EFF1}"/>
    <dgm:cxn modelId="{758932D0-37E2-4207-9F05-D29982F622A3}" type="presOf" srcId="{8BEEB625-2A92-4133-83CE-5CFD70F888ED}" destId="{8DB631A4-BEE3-4E42-A5D3-9FDB5922CAFB}" srcOrd="0" destOrd="0" presId="urn:microsoft.com/office/officeart/2005/8/layout/hierarchy3"/>
    <dgm:cxn modelId="{AD2642DB-A55C-44D5-81D3-FFBD907D3062}" type="presOf" srcId="{06E90986-4E2C-4547-AB3E-C2D0AC080733}" destId="{391DBF26-A2BB-4E8C-AC73-06D0A96BB581}" srcOrd="0" destOrd="0" presId="urn:microsoft.com/office/officeart/2005/8/layout/hierarchy3"/>
    <dgm:cxn modelId="{BF4946DB-5887-4F7B-BE5B-FECD2215BBED}" type="presOf" srcId="{06E90986-4E2C-4547-AB3E-C2D0AC080733}" destId="{CEB1A74B-8C1A-4D49-96FD-92FD8DFD1BDD}" srcOrd="1" destOrd="0" presId="urn:microsoft.com/office/officeart/2005/8/layout/hierarchy3"/>
    <dgm:cxn modelId="{368A31DD-D069-4787-A8CA-D5D5FE47CE59}" srcId="{494E0996-0C01-4795-AFAC-E0C066D1BAA0}" destId="{69B4B411-4526-4D0E-AC15-6CB59184E370}" srcOrd="0" destOrd="0" parTransId="{CE56B092-FA08-4FF2-A8CE-3903C8F07A0E}" sibTransId="{D4263FA6-66E7-42F3-8EB1-A40FB3FF37EA}"/>
    <dgm:cxn modelId="{BC6F74E1-9621-4C15-8015-82999DBAAF5F}" type="presOf" srcId="{46B9F9F3-FA8B-44A6-981E-78CAE8EC1B48}" destId="{1D0B822C-8192-4AE4-AA24-26CF84959834}" srcOrd="0" destOrd="0" presId="urn:microsoft.com/office/officeart/2005/8/layout/hierarchy3"/>
    <dgm:cxn modelId="{E17512EE-BA1F-42C9-AE93-DEED28D04A41}" type="presOf" srcId="{E16A2EB3-875F-48F4-A046-70C863C73CD5}" destId="{5BC65C3F-3674-4412-86A4-8E419E1622ED}" srcOrd="0" destOrd="1" presId="urn:microsoft.com/office/officeart/2005/8/layout/hierarchy3"/>
    <dgm:cxn modelId="{9B819CF1-2BF3-44E2-8899-EF9A98AA7CA3}" type="presOf" srcId="{B8C93F40-F860-43A3-8D04-822EB5E79F1E}" destId="{AF04E718-ED74-429E-BE25-B668640115DB}" srcOrd="0" destOrd="0" presId="urn:microsoft.com/office/officeart/2005/8/layout/hierarchy3"/>
    <dgm:cxn modelId="{E970B9F2-8F5D-47CB-9DF1-315316AB4070}" type="presOf" srcId="{174BFAA4-DF60-4E21-A26B-516CD82E8895}" destId="{496AB201-D90A-4749-A055-CA4D32F1691A}" srcOrd="0" destOrd="0" presId="urn:microsoft.com/office/officeart/2005/8/layout/hierarchy3"/>
    <dgm:cxn modelId="{34F72DFC-611B-476A-A3D8-01405C98D775}" type="presOf" srcId="{DBBD8201-DFEE-45C9-A753-F7A6AEB19D83}" destId="{93D4E0AB-8CB4-48BB-BC27-E212EA6F328C}" srcOrd="0" destOrd="0" presId="urn:microsoft.com/office/officeart/2005/8/layout/hierarchy3"/>
    <dgm:cxn modelId="{138BB5CE-B22A-4538-848B-E79CB014ED47}" type="presParOf" srcId="{6544BCA4-E7CC-429F-86EF-FA5EF968CD70}" destId="{29CD6D26-DD94-4A8C-B1C1-501B83224C90}" srcOrd="0" destOrd="0" presId="urn:microsoft.com/office/officeart/2005/8/layout/hierarchy3"/>
    <dgm:cxn modelId="{18CCBEDA-0986-4637-9048-27EFB47216FF}" type="presParOf" srcId="{29CD6D26-DD94-4A8C-B1C1-501B83224C90}" destId="{C1F7E337-3DF5-4C54-9A46-CE89A85FD3F6}" srcOrd="0" destOrd="0" presId="urn:microsoft.com/office/officeart/2005/8/layout/hierarchy3"/>
    <dgm:cxn modelId="{D0E59CD7-6765-4505-B02C-B6D87CBFB4A3}" type="presParOf" srcId="{C1F7E337-3DF5-4C54-9A46-CE89A85FD3F6}" destId="{4D2E0E75-DC4E-47F8-BA70-12F432C18F06}" srcOrd="0" destOrd="0" presId="urn:microsoft.com/office/officeart/2005/8/layout/hierarchy3"/>
    <dgm:cxn modelId="{DBF88496-3572-4008-A517-F421FFC1642B}" type="presParOf" srcId="{C1F7E337-3DF5-4C54-9A46-CE89A85FD3F6}" destId="{B4F04A57-06BC-4EE1-992D-4E62A8862F5E}" srcOrd="1" destOrd="0" presId="urn:microsoft.com/office/officeart/2005/8/layout/hierarchy3"/>
    <dgm:cxn modelId="{2A72CC12-407B-4AF0-98CB-53B4A6A18AE0}" type="presParOf" srcId="{29CD6D26-DD94-4A8C-B1C1-501B83224C90}" destId="{18F1F262-2A1F-4135-9C8E-B5D03EDD31B8}" srcOrd="1" destOrd="0" presId="urn:microsoft.com/office/officeart/2005/8/layout/hierarchy3"/>
    <dgm:cxn modelId="{68B0A14A-B970-47B2-86C0-BD6CDF421080}" type="presParOf" srcId="{18F1F262-2A1F-4135-9C8E-B5D03EDD31B8}" destId="{AF04E718-ED74-429E-BE25-B668640115DB}" srcOrd="0" destOrd="0" presId="urn:microsoft.com/office/officeart/2005/8/layout/hierarchy3"/>
    <dgm:cxn modelId="{C1CE3294-7717-4AAD-BD41-544E08050C93}" type="presParOf" srcId="{18F1F262-2A1F-4135-9C8E-B5D03EDD31B8}" destId="{1C955150-5782-4F24-8A23-403EFD1633D6}" srcOrd="1" destOrd="0" presId="urn:microsoft.com/office/officeart/2005/8/layout/hierarchy3"/>
    <dgm:cxn modelId="{6C1F15DB-0F85-4AB4-8C23-D25804D128F6}" type="presParOf" srcId="{18F1F262-2A1F-4135-9C8E-B5D03EDD31B8}" destId="{69D21FF4-3F37-4DD6-B21E-334893175925}" srcOrd="2" destOrd="0" presId="urn:microsoft.com/office/officeart/2005/8/layout/hierarchy3"/>
    <dgm:cxn modelId="{11B52301-64A2-4E1E-A5D6-3DA312FF5B5C}" type="presParOf" srcId="{18F1F262-2A1F-4135-9C8E-B5D03EDD31B8}" destId="{496AB201-D90A-4749-A055-CA4D32F1691A}" srcOrd="3" destOrd="0" presId="urn:microsoft.com/office/officeart/2005/8/layout/hierarchy3"/>
    <dgm:cxn modelId="{6992156A-6C68-42A5-920F-B2765F4DDAD7}" type="presParOf" srcId="{6544BCA4-E7CC-429F-86EF-FA5EF968CD70}" destId="{713264E9-6099-48B8-BF16-C6BEE05717CB}" srcOrd="1" destOrd="0" presId="urn:microsoft.com/office/officeart/2005/8/layout/hierarchy3"/>
    <dgm:cxn modelId="{6312DE10-999E-49FA-85A2-4985ACF611F8}" type="presParOf" srcId="{713264E9-6099-48B8-BF16-C6BEE05717CB}" destId="{F29AE844-ED98-4F94-BC6D-D6D7773A230B}" srcOrd="0" destOrd="0" presId="urn:microsoft.com/office/officeart/2005/8/layout/hierarchy3"/>
    <dgm:cxn modelId="{16255081-38FC-4528-B4CD-3C46C261C532}" type="presParOf" srcId="{F29AE844-ED98-4F94-BC6D-D6D7773A230B}" destId="{391DBF26-A2BB-4E8C-AC73-06D0A96BB581}" srcOrd="0" destOrd="0" presId="urn:microsoft.com/office/officeart/2005/8/layout/hierarchy3"/>
    <dgm:cxn modelId="{C16F33AD-C655-414E-AA8E-BE3011CC5BAE}" type="presParOf" srcId="{F29AE844-ED98-4F94-BC6D-D6D7773A230B}" destId="{CEB1A74B-8C1A-4D49-96FD-92FD8DFD1BDD}" srcOrd="1" destOrd="0" presId="urn:microsoft.com/office/officeart/2005/8/layout/hierarchy3"/>
    <dgm:cxn modelId="{BBDDA1A8-E2DE-4702-A729-EB5BE896FD3E}" type="presParOf" srcId="{713264E9-6099-48B8-BF16-C6BEE05717CB}" destId="{490B43F4-CD97-402E-98EC-FCA3219F8D67}" srcOrd="1" destOrd="0" presId="urn:microsoft.com/office/officeart/2005/8/layout/hierarchy3"/>
    <dgm:cxn modelId="{DC43270C-AAA6-440C-843F-5E139B9754E8}" type="presParOf" srcId="{490B43F4-CD97-402E-98EC-FCA3219F8D67}" destId="{CE522D81-384C-4639-AD00-4180716BF3BD}" srcOrd="0" destOrd="0" presId="urn:microsoft.com/office/officeart/2005/8/layout/hierarchy3"/>
    <dgm:cxn modelId="{8725B095-E1CB-4C15-B1F4-DDCAC948E6E8}" type="presParOf" srcId="{490B43F4-CD97-402E-98EC-FCA3219F8D67}" destId="{A41A7102-035C-4542-83B3-BA98933FBB3E}" srcOrd="1" destOrd="0" presId="urn:microsoft.com/office/officeart/2005/8/layout/hierarchy3"/>
    <dgm:cxn modelId="{65F5F97F-AA7E-4B94-BE4C-95BA1585F081}" type="presParOf" srcId="{490B43F4-CD97-402E-98EC-FCA3219F8D67}" destId="{93D4E0AB-8CB4-48BB-BC27-E212EA6F328C}" srcOrd="2" destOrd="0" presId="urn:microsoft.com/office/officeart/2005/8/layout/hierarchy3"/>
    <dgm:cxn modelId="{14D20A0F-E2FD-412B-B79F-70EDE859B6FC}" type="presParOf" srcId="{490B43F4-CD97-402E-98EC-FCA3219F8D67}" destId="{06C910C1-E09B-4D96-BA1A-0D3EA3C88E24}" srcOrd="3" destOrd="0" presId="urn:microsoft.com/office/officeart/2005/8/layout/hierarchy3"/>
    <dgm:cxn modelId="{C5BB8643-2054-4BA1-967D-D1E52AF674E9}" type="presParOf" srcId="{490B43F4-CD97-402E-98EC-FCA3219F8D67}" destId="{045D95B5-4DF9-45F6-B71C-D818246E6B2F}" srcOrd="4" destOrd="0" presId="urn:microsoft.com/office/officeart/2005/8/layout/hierarchy3"/>
    <dgm:cxn modelId="{252AD0BD-5BC1-4914-99A5-2755C6F5918B}" type="presParOf" srcId="{490B43F4-CD97-402E-98EC-FCA3219F8D67}" destId="{8DB631A4-BEE3-4E42-A5D3-9FDB5922CAFB}" srcOrd="5" destOrd="0" presId="urn:microsoft.com/office/officeart/2005/8/layout/hierarchy3"/>
    <dgm:cxn modelId="{21C2A59B-9A06-4A5F-AC8A-17E318F68769}" type="presParOf" srcId="{490B43F4-CD97-402E-98EC-FCA3219F8D67}" destId="{0233D37A-FA52-41FA-9691-993B5113BD37}" srcOrd="6" destOrd="0" presId="urn:microsoft.com/office/officeart/2005/8/layout/hierarchy3"/>
    <dgm:cxn modelId="{63F0E8CB-CDA0-42BC-B7AF-B84B1B3E3E0F}" type="presParOf" srcId="{490B43F4-CD97-402E-98EC-FCA3219F8D67}" destId="{E9FE868C-73E3-466E-8690-609E02F695D7}" srcOrd="7" destOrd="0" presId="urn:microsoft.com/office/officeart/2005/8/layout/hierarchy3"/>
    <dgm:cxn modelId="{80BCF642-81A2-4643-B286-7CDFDE404D44}" type="presParOf" srcId="{490B43F4-CD97-402E-98EC-FCA3219F8D67}" destId="{1EDDD205-91E7-464A-9D20-987E9333CE1C}" srcOrd="8" destOrd="0" presId="urn:microsoft.com/office/officeart/2005/8/layout/hierarchy3"/>
    <dgm:cxn modelId="{52C506E0-F06D-4C35-B17F-17EBC5BC7539}" type="presParOf" srcId="{490B43F4-CD97-402E-98EC-FCA3219F8D67}" destId="{62EB8337-80E0-4B2A-8666-3318EF3C6CE6}" srcOrd="9" destOrd="0" presId="urn:microsoft.com/office/officeart/2005/8/layout/hierarchy3"/>
    <dgm:cxn modelId="{20F95E8E-F9E3-4025-9539-C0C269205C14}" type="presParOf" srcId="{6544BCA4-E7CC-429F-86EF-FA5EF968CD70}" destId="{874575D1-FB38-41C4-9D74-53029E5C7A43}" srcOrd="2" destOrd="0" presId="urn:microsoft.com/office/officeart/2005/8/layout/hierarchy3"/>
    <dgm:cxn modelId="{26D33E62-CBDD-42F9-8CD7-963848EE60F5}" type="presParOf" srcId="{874575D1-FB38-41C4-9D74-53029E5C7A43}" destId="{0849E118-3EE0-47CE-A0E0-B83B7CD127BA}" srcOrd="0" destOrd="0" presId="urn:microsoft.com/office/officeart/2005/8/layout/hierarchy3"/>
    <dgm:cxn modelId="{55ABA4C6-A5AF-4C2E-A355-BD53D7A0ECB2}" type="presParOf" srcId="{0849E118-3EE0-47CE-A0E0-B83B7CD127BA}" destId="{1D0B822C-8192-4AE4-AA24-26CF84959834}" srcOrd="0" destOrd="0" presId="urn:microsoft.com/office/officeart/2005/8/layout/hierarchy3"/>
    <dgm:cxn modelId="{8EEE023C-7BAD-487E-A98B-E9C68D165418}" type="presParOf" srcId="{0849E118-3EE0-47CE-A0E0-B83B7CD127BA}" destId="{CF393CDE-EE4D-4275-8942-D8B821DDAC16}" srcOrd="1" destOrd="0" presId="urn:microsoft.com/office/officeart/2005/8/layout/hierarchy3"/>
    <dgm:cxn modelId="{533601B4-D323-45B7-A190-150726D37464}" type="presParOf" srcId="{874575D1-FB38-41C4-9D74-53029E5C7A43}" destId="{0647A84A-A3B6-4889-BF1C-7391B65D3AF3}" srcOrd="1" destOrd="0" presId="urn:microsoft.com/office/officeart/2005/8/layout/hierarchy3"/>
    <dgm:cxn modelId="{20D86287-94E2-4009-B68A-F21DCB78833B}" type="presParOf" srcId="{0647A84A-A3B6-4889-BF1C-7391B65D3AF3}" destId="{B3B3772D-E703-4D1F-AE49-084AA4B79223}" srcOrd="0" destOrd="0" presId="urn:microsoft.com/office/officeart/2005/8/layout/hierarchy3"/>
    <dgm:cxn modelId="{2DDCC499-D81A-4CA7-9CFE-32C1D2C3A0F2}" type="presParOf" srcId="{0647A84A-A3B6-4889-BF1C-7391B65D3AF3}" destId="{5BC65C3F-3674-4412-86A4-8E419E1622ED}" srcOrd="1" destOrd="0" presId="urn:microsoft.com/office/officeart/2005/8/layout/hierarchy3"/>
  </dgm:cxnLst>
  <dgm:bg>
    <a:noFill/>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70A00B8-BB79-45C0-A044-28A6A754836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A40E4646-4FBF-417D-9257-B45D59E74DEC}">
      <dgm:prSet phldrT="[Text]" custT="1"/>
      <dgm:spPr/>
      <dgm:t>
        <a:bodyPr/>
        <a:lstStyle/>
        <a:p>
          <a:pPr>
            <a:lnSpc>
              <a:spcPct val="100000"/>
            </a:lnSpc>
            <a:spcBef>
              <a:spcPts val="600"/>
            </a:spcBef>
            <a:spcAft>
              <a:spcPts val="600"/>
            </a:spcAft>
          </a:pPr>
          <a:r>
            <a:rPr lang="fr-FR" sz="2000" b="1" dirty="0">
              <a:latin typeface="Verdana" panose="020B0604030504040204" pitchFamily="34" charset="0"/>
              <a:ea typeface="Verdana" panose="020B0604030504040204" pitchFamily="34" charset="0"/>
            </a:rPr>
            <a:t>Étape 1</a:t>
          </a:r>
        </a:p>
      </dgm:t>
    </dgm:pt>
    <dgm:pt modelId="{A37227C7-009D-4EAD-941E-AF84EC67540A}" type="parTrans" cxnId="{D9D7AD13-4C1B-4EB6-B4E6-2AA98B03F542}">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325B2FE7-19FF-40DC-B071-314420D24738}" type="sibTrans" cxnId="{D9D7AD13-4C1B-4EB6-B4E6-2AA98B03F542}">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73C4F8BA-2F5E-4BBB-85B1-779839EABFC4}">
      <dgm:prSet phldrT="[Text]" custT="1"/>
      <dgm:spPr>
        <a:solidFill>
          <a:schemeClr val="bg1">
            <a:alpha val="90000"/>
          </a:schemeClr>
        </a:solidFill>
      </dgm:spPr>
      <dgm:t>
        <a:bodyPr/>
        <a:lstStyle/>
        <a:p>
          <a:pPr>
            <a:lnSpc>
              <a:spcPct val="100000"/>
            </a:lnSpc>
            <a:spcBef>
              <a:spcPts val="600"/>
            </a:spcBef>
            <a:spcAft>
              <a:spcPts val="600"/>
            </a:spcAft>
          </a:pPr>
          <a:r>
            <a:rPr lang="fr-FR" sz="2000" dirty="0">
              <a:latin typeface="Verdana" panose="020B0604030504040204" pitchFamily="34" charset="0"/>
              <a:ea typeface="Verdana" panose="020B0604030504040204" pitchFamily="34" charset="0"/>
            </a:rPr>
            <a:t>Périmètre géographique et calendrier</a:t>
          </a:r>
        </a:p>
      </dgm:t>
    </dgm:pt>
    <dgm:pt modelId="{03B669BB-67B9-4862-BBF0-7760DFD1A77C}" type="parTrans" cxnId="{0D48F5D0-F037-4855-A678-86DF6382DA09}">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1341AC7E-8202-49EA-9456-78ADB44A5200}" type="sibTrans" cxnId="{0D48F5D0-F037-4855-A678-86DF6382DA09}">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2F3A74E8-0205-40D4-938C-1E54AF2B62CE}">
      <dgm:prSet phldrT="[Text]" custT="1"/>
      <dgm:spPr/>
      <dgm:t>
        <a:bodyPr/>
        <a:lstStyle/>
        <a:p>
          <a:pPr>
            <a:lnSpc>
              <a:spcPct val="100000"/>
            </a:lnSpc>
            <a:spcBef>
              <a:spcPts val="600"/>
            </a:spcBef>
            <a:spcAft>
              <a:spcPts val="600"/>
            </a:spcAft>
          </a:pPr>
          <a:r>
            <a:rPr lang="fr-FR" sz="2000" b="1" dirty="0">
              <a:latin typeface="Verdana" panose="020B0604030504040204" pitchFamily="34" charset="0"/>
              <a:ea typeface="Verdana" panose="020B0604030504040204" pitchFamily="34" charset="0"/>
            </a:rPr>
            <a:t>Étape 2</a:t>
          </a:r>
        </a:p>
      </dgm:t>
    </dgm:pt>
    <dgm:pt modelId="{036E5819-9CF8-4A51-B903-3F005D063666}" type="parTrans" cxnId="{5B54B2ED-1BB7-41FC-9D72-58A5FA8E2E71}">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E8C5EBEF-A947-4924-B7FA-433008582264}" type="sibTrans" cxnId="{5B54B2ED-1BB7-41FC-9D72-58A5FA8E2E71}">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DEC830F7-5D4D-430F-A4BD-C64363B0DC1C}">
      <dgm:prSet phldrT="[Text]" custT="1"/>
      <dgm:spPr>
        <a:solidFill>
          <a:schemeClr val="bg1">
            <a:alpha val="90000"/>
          </a:schemeClr>
        </a:solidFill>
      </dgm:spPr>
      <dgm:t>
        <a:bodyPr/>
        <a:lstStyle/>
        <a:p>
          <a:pPr>
            <a:lnSpc>
              <a:spcPct val="100000"/>
            </a:lnSpc>
            <a:spcBef>
              <a:spcPts val="600"/>
            </a:spcBef>
            <a:spcAft>
              <a:spcPts val="600"/>
            </a:spcAft>
          </a:pPr>
          <a:r>
            <a:rPr lang="fr-FR" sz="2000" dirty="0">
              <a:latin typeface="Verdana" panose="020B0604030504040204" pitchFamily="34" charset="0"/>
              <a:ea typeface="Verdana" panose="020B0604030504040204" pitchFamily="34" charset="0"/>
            </a:rPr>
            <a:t>Analyse de la situation</a:t>
          </a:r>
        </a:p>
      </dgm:t>
    </dgm:pt>
    <dgm:pt modelId="{70C06719-55D1-4383-9221-FDF341462854}" type="parTrans" cxnId="{0608F08A-AC84-4503-B53F-2DFCA21F7FE2}">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E23D474E-A276-4AB0-AEE8-6B4CADAACB56}" type="sibTrans" cxnId="{0608F08A-AC84-4503-B53F-2DFCA21F7FE2}">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208AA8BA-9646-4919-868E-AECB9924E38E}">
      <dgm:prSet phldrT="[Text]" custT="1"/>
      <dgm:spPr/>
      <dgm:t>
        <a:bodyPr/>
        <a:lstStyle/>
        <a:p>
          <a:pPr>
            <a:lnSpc>
              <a:spcPct val="100000"/>
            </a:lnSpc>
            <a:spcBef>
              <a:spcPts val="600"/>
            </a:spcBef>
            <a:spcAft>
              <a:spcPts val="600"/>
            </a:spcAft>
          </a:pPr>
          <a:r>
            <a:rPr lang="fr-FR" sz="2000" b="1" dirty="0">
              <a:latin typeface="Verdana" panose="020B0604030504040204" pitchFamily="34" charset="0"/>
              <a:ea typeface="Verdana" panose="020B0604030504040204" pitchFamily="34" charset="0"/>
            </a:rPr>
            <a:t>Étape 3</a:t>
          </a:r>
        </a:p>
      </dgm:t>
    </dgm:pt>
    <dgm:pt modelId="{92BA4393-F3C1-4B91-94EA-354C661D5BF8}" type="parTrans" cxnId="{A0D60C89-3D4C-4E53-88CD-36DAF4C302B3}">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893900C4-E675-4856-818D-837C929C98D1}" type="sibTrans" cxnId="{A0D60C89-3D4C-4E53-88CD-36DAF4C302B3}">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F23C3798-3D35-469F-95A8-9E3FD8E1F1E0}">
      <dgm:prSet phldrT="[Text]" custT="1"/>
      <dgm:spPr>
        <a:solidFill>
          <a:schemeClr val="bg1">
            <a:alpha val="90000"/>
          </a:schemeClr>
        </a:solidFill>
      </dgm:spPr>
      <dgm:t>
        <a:bodyPr/>
        <a:lstStyle/>
        <a:p>
          <a:pPr>
            <a:lnSpc>
              <a:spcPct val="100000"/>
            </a:lnSpc>
            <a:spcBef>
              <a:spcPts val="600"/>
            </a:spcBef>
            <a:spcAft>
              <a:spcPts val="600"/>
            </a:spcAft>
          </a:pPr>
          <a:r>
            <a:rPr lang="fr-FR" sz="2000" dirty="0">
              <a:latin typeface="Verdana" panose="020B0604030504040204" pitchFamily="34" charset="0"/>
              <a:ea typeface="Verdana" panose="020B0604030504040204" pitchFamily="34" charset="0"/>
            </a:rPr>
            <a:t>Évaluation du programme</a:t>
          </a:r>
        </a:p>
      </dgm:t>
    </dgm:pt>
    <dgm:pt modelId="{1CE6063B-DB92-4393-939A-E619B94820B0}" type="parTrans" cxnId="{C4986BCB-F8C3-4993-9A1E-BA04CE94EDF1}">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4F2318C2-4B28-4761-B25A-B7D4E2C6C62B}" type="sibTrans" cxnId="{C4986BCB-F8C3-4993-9A1E-BA04CE94EDF1}">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4A2983A6-112B-4F77-9B95-8653578588B0}">
      <dgm:prSet phldrT="[Text]" custT="1"/>
      <dgm:spPr/>
      <dgm:t>
        <a:bodyPr/>
        <a:lstStyle/>
        <a:p>
          <a:pPr>
            <a:lnSpc>
              <a:spcPct val="100000"/>
            </a:lnSpc>
            <a:spcBef>
              <a:spcPts val="600"/>
            </a:spcBef>
            <a:spcAft>
              <a:spcPts val="600"/>
            </a:spcAft>
          </a:pPr>
          <a:r>
            <a:rPr lang="fr-FR" sz="2000" b="1" dirty="0">
              <a:latin typeface="Verdana" panose="020B0604030504040204" pitchFamily="34" charset="0"/>
              <a:ea typeface="Verdana" panose="020B0604030504040204" pitchFamily="34" charset="0"/>
            </a:rPr>
            <a:t>Étape 4</a:t>
          </a:r>
        </a:p>
      </dgm:t>
    </dgm:pt>
    <dgm:pt modelId="{E1C28FD5-4810-4148-A893-7E320107D2CA}" type="parTrans" cxnId="{2C519750-463A-4047-8D02-1ADFDA351B7A}">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65611C6F-3C36-40E1-BE96-5672A43AEB16}" type="sibTrans" cxnId="{2C519750-463A-4047-8D02-1ADFDA351B7A}">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ACD0792A-89FF-4E65-AA36-0092B214FB1A}">
      <dgm:prSet phldrT="[Text]" custT="1"/>
      <dgm:spPr/>
      <dgm:t>
        <a:bodyPr/>
        <a:lstStyle/>
        <a:p>
          <a:pPr>
            <a:lnSpc>
              <a:spcPct val="100000"/>
            </a:lnSpc>
            <a:spcBef>
              <a:spcPts val="600"/>
            </a:spcBef>
            <a:spcAft>
              <a:spcPts val="600"/>
            </a:spcAft>
          </a:pPr>
          <a:r>
            <a:rPr lang="fr-FR" sz="2000" b="1" dirty="0">
              <a:latin typeface="Verdana" panose="020B0604030504040204" pitchFamily="34" charset="0"/>
              <a:ea typeface="Verdana" panose="020B0604030504040204" pitchFamily="34" charset="0"/>
            </a:rPr>
            <a:t>Étape 5</a:t>
          </a:r>
        </a:p>
      </dgm:t>
    </dgm:pt>
    <dgm:pt modelId="{72A2AA52-7D85-432E-98EA-E559C23855D3}" type="parTrans" cxnId="{677EF6F6-A0DB-4AB1-8B6B-8926D52AE58E}">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F3724E1F-2D61-48A0-8850-9DCBE49A04C4}" type="sibTrans" cxnId="{677EF6F6-A0DB-4AB1-8B6B-8926D52AE58E}">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0304FE74-BDAB-4B44-AA54-9ADC130496C1}">
      <dgm:prSet phldrT="[Text]" custT="1"/>
      <dgm:spPr/>
      <dgm:t>
        <a:bodyPr/>
        <a:lstStyle/>
        <a:p>
          <a:pPr>
            <a:lnSpc>
              <a:spcPct val="100000"/>
            </a:lnSpc>
            <a:spcBef>
              <a:spcPts val="600"/>
            </a:spcBef>
            <a:spcAft>
              <a:spcPts val="600"/>
            </a:spcAft>
          </a:pPr>
          <a:r>
            <a:rPr lang="fr-FR" sz="2000" b="1" dirty="0">
              <a:latin typeface="Verdana" panose="020B0604030504040204" pitchFamily="34" charset="0"/>
              <a:ea typeface="Verdana" panose="020B0604030504040204" pitchFamily="34" charset="0"/>
            </a:rPr>
            <a:t>Étape 6</a:t>
          </a:r>
        </a:p>
      </dgm:t>
    </dgm:pt>
    <dgm:pt modelId="{BF17D0BD-A6D8-4B27-BD71-DBD030FB020A}" type="parTrans" cxnId="{BF96DACA-FE19-4772-97CC-FD9E083A3D1A}">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9A9E1B02-0D28-4CDD-A9D8-D371EF09BD92}" type="sibTrans" cxnId="{BF96DACA-FE19-4772-97CC-FD9E083A3D1A}">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7C44D42E-FBCA-4CEF-929D-EFB9078FADD5}">
      <dgm:prSet phldrT="[Text]" custT="1"/>
      <dgm:spPr/>
      <dgm:t>
        <a:bodyPr/>
        <a:lstStyle/>
        <a:p>
          <a:pPr>
            <a:lnSpc>
              <a:spcPct val="100000"/>
            </a:lnSpc>
            <a:spcBef>
              <a:spcPts val="600"/>
            </a:spcBef>
            <a:spcAft>
              <a:spcPts val="600"/>
            </a:spcAft>
          </a:pPr>
          <a:r>
            <a:rPr lang="fr-FR" sz="2000" b="1" dirty="0">
              <a:latin typeface="Verdana" panose="020B0604030504040204" pitchFamily="34" charset="0"/>
              <a:ea typeface="Verdana" panose="020B0604030504040204" pitchFamily="34" charset="0"/>
            </a:rPr>
            <a:t>Étape 7</a:t>
          </a:r>
        </a:p>
      </dgm:t>
    </dgm:pt>
    <dgm:pt modelId="{7FA477D3-2153-4BED-B452-BD3994915960}" type="parTrans" cxnId="{7C77A188-8B03-48E4-994F-9D5AE3ACBEB5}">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32246450-9733-4F29-AE0F-B95AFC6EF7FE}" type="sibTrans" cxnId="{7C77A188-8B03-48E4-994F-9D5AE3ACBEB5}">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7B371191-5839-463C-B0E9-26BA8DA51C47}">
      <dgm:prSet phldrT="[Text]" custT="1"/>
      <dgm:spPr/>
      <dgm:t>
        <a:bodyPr/>
        <a:lstStyle/>
        <a:p>
          <a:pPr>
            <a:lnSpc>
              <a:spcPct val="100000"/>
            </a:lnSpc>
            <a:spcBef>
              <a:spcPts val="600"/>
            </a:spcBef>
            <a:spcAft>
              <a:spcPts val="600"/>
            </a:spcAft>
          </a:pPr>
          <a:r>
            <a:rPr lang="fr-FR" sz="2000" b="1" dirty="0">
              <a:latin typeface="Verdana" panose="020B0604030504040204" pitchFamily="34" charset="0"/>
              <a:ea typeface="Verdana" panose="020B0604030504040204" pitchFamily="34" charset="0"/>
            </a:rPr>
            <a:t>Étape 8</a:t>
          </a:r>
        </a:p>
      </dgm:t>
    </dgm:pt>
    <dgm:pt modelId="{F9DA7FA7-479D-4DAD-9E52-728EE181195F}" type="parTrans" cxnId="{55249582-B5DD-4E4D-A78B-05BA9DC48222}">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3988A448-06AD-4791-AD51-CA24C0C14386}" type="sibTrans" cxnId="{55249582-B5DD-4E4D-A78B-05BA9DC48222}">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33115AD3-B372-400B-8BE2-5492775BCDBA}">
      <dgm:prSet phldrT="[Text]" custT="1"/>
      <dgm:spPr/>
      <dgm:t>
        <a:bodyPr/>
        <a:lstStyle/>
        <a:p>
          <a:pPr>
            <a:lnSpc>
              <a:spcPct val="100000"/>
            </a:lnSpc>
            <a:spcBef>
              <a:spcPts val="600"/>
            </a:spcBef>
            <a:spcAft>
              <a:spcPts val="600"/>
            </a:spcAft>
          </a:pPr>
          <a:r>
            <a:rPr lang="fr-FR" sz="2000" b="1" dirty="0">
              <a:latin typeface="Verdana" panose="020B0604030504040204" pitchFamily="34" charset="0"/>
              <a:ea typeface="Verdana" panose="020B0604030504040204" pitchFamily="34" charset="0"/>
            </a:rPr>
            <a:t>Étape 9</a:t>
          </a:r>
        </a:p>
      </dgm:t>
    </dgm:pt>
    <dgm:pt modelId="{F1E5B75C-E924-4AC4-BA0E-5317801CD057}" type="parTrans" cxnId="{9F0AAF5D-ED67-4B0C-9453-07D7C89F0F63}">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7393BC83-C252-46A0-93AA-A2B8EADFD553}" type="sibTrans" cxnId="{9F0AAF5D-ED67-4B0C-9453-07D7C89F0F63}">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0DE6156F-BBA2-4D55-9C21-3DE60236CA2B}">
      <dgm:prSet phldrT="[Text]" custT="1"/>
      <dgm:spPr>
        <a:solidFill>
          <a:schemeClr val="bg1">
            <a:alpha val="90000"/>
          </a:schemeClr>
        </a:solidFill>
      </dgm:spPr>
      <dgm:t>
        <a:bodyPr/>
        <a:lstStyle/>
        <a:p>
          <a:pPr>
            <a:lnSpc>
              <a:spcPct val="100000"/>
            </a:lnSpc>
            <a:spcBef>
              <a:spcPts val="600"/>
            </a:spcBef>
            <a:spcAft>
              <a:spcPts val="600"/>
            </a:spcAft>
          </a:pPr>
          <a:r>
            <a:rPr lang="fr-FR" sz="2000" dirty="0">
              <a:latin typeface="Verdana" panose="020B0604030504040204" pitchFamily="34" charset="0"/>
              <a:ea typeface="Verdana" panose="020B0604030504040204" pitchFamily="34" charset="0"/>
            </a:rPr>
            <a:t>Évaluation des menaces</a:t>
          </a:r>
        </a:p>
      </dgm:t>
    </dgm:pt>
    <dgm:pt modelId="{F36C080B-8EA0-454E-84B3-961CDA02D70E}" type="parTrans" cxnId="{9D57A6C2-B86C-4A27-85C7-A431C67F2C77}">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19611D37-023F-4D99-99AC-388602B5BCDF}" type="sibTrans" cxnId="{9D57A6C2-B86C-4A27-85C7-A431C67F2C77}">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7C062A91-6EAF-4969-B310-F741723ABF86}">
      <dgm:prSet phldrT="[Text]" custT="1"/>
      <dgm:spPr>
        <a:solidFill>
          <a:schemeClr val="bg1">
            <a:alpha val="90000"/>
          </a:schemeClr>
        </a:solidFill>
      </dgm:spPr>
      <dgm:t>
        <a:bodyPr/>
        <a:lstStyle/>
        <a:p>
          <a:pPr>
            <a:lnSpc>
              <a:spcPct val="100000"/>
            </a:lnSpc>
            <a:spcBef>
              <a:spcPts val="600"/>
            </a:spcBef>
            <a:spcAft>
              <a:spcPts val="600"/>
            </a:spcAft>
          </a:pPr>
          <a:r>
            <a:rPr lang="fr-FR" sz="2000" dirty="0">
              <a:latin typeface="Verdana" panose="020B0604030504040204" pitchFamily="34" charset="0"/>
              <a:ea typeface="Verdana" panose="020B0604030504040204" pitchFamily="34" charset="0"/>
            </a:rPr>
            <a:t>Évaluation des risques liés à la sécurité</a:t>
          </a:r>
        </a:p>
      </dgm:t>
    </dgm:pt>
    <dgm:pt modelId="{D2B7B78E-7FAD-4735-9E74-E949DEB6B3AD}" type="parTrans" cxnId="{EC687835-A488-40BF-8347-5869EA1D000D}">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9204C69B-7B64-4FFD-B91C-C12D76E5D6A0}" type="sibTrans" cxnId="{EC687835-A488-40BF-8347-5869EA1D000D}">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00583D78-EB81-4FC9-921B-683EC8362B84}">
      <dgm:prSet phldrT="[Text]" custT="1"/>
      <dgm:spPr>
        <a:solidFill>
          <a:schemeClr val="bg1">
            <a:alpha val="90000"/>
          </a:schemeClr>
        </a:solidFill>
      </dgm:spPr>
      <dgm:t>
        <a:bodyPr/>
        <a:lstStyle/>
        <a:p>
          <a:pPr>
            <a:lnSpc>
              <a:spcPct val="100000"/>
            </a:lnSpc>
            <a:spcBef>
              <a:spcPts val="600"/>
            </a:spcBef>
            <a:spcAft>
              <a:spcPts val="600"/>
            </a:spcAft>
          </a:pPr>
          <a:r>
            <a:rPr lang="fr-FR" sz="2000" dirty="0">
              <a:latin typeface="Verdana" panose="020B0604030504040204" pitchFamily="34" charset="0"/>
              <a:ea typeface="Verdana" panose="020B0604030504040204" pitchFamily="34" charset="0"/>
            </a:rPr>
            <a:t>Mesures relatives aux risques pour la sécurité </a:t>
          </a:r>
        </a:p>
      </dgm:t>
    </dgm:pt>
    <dgm:pt modelId="{C77F6BE8-679D-4864-A444-D2CB9EDA7F20}" type="parTrans" cxnId="{1EC607DB-1E0E-4151-80B3-97A65326AC0F}">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0611FAAC-3184-4D16-80B4-44C1D5209440}" type="sibTrans" cxnId="{1EC607DB-1E0E-4151-80B3-97A65326AC0F}">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DDBEDC5D-9767-4FC5-A4A2-B66EA0141334}">
      <dgm:prSet phldrT="[Text]" custT="1"/>
      <dgm:spPr>
        <a:solidFill>
          <a:schemeClr val="bg1">
            <a:alpha val="90000"/>
          </a:schemeClr>
        </a:solidFill>
      </dgm:spPr>
      <dgm:t>
        <a:bodyPr/>
        <a:lstStyle/>
        <a:p>
          <a:pPr>
            <a:lnSpc>
              <a:spcPct val="100000"/>
            </a:lnSpc>
            <a:spcBef>
              <a:spcPts val="600"/>
            </a:spcBef>
            <a:spcAft>
              <a:spcPts val="600"/>
            </a:spcAft>
          </a:pPr>
          <a:r>
            <a:rPr lang="fr-FR" sz="2000" dirty="0">
              <a:latin typeface="Verdana" panose="020B0604030504040204" pitchFamily="34" charset="0"/>
              <a:ea typeface="Verdana" panose="020B0604030504040204" pitchFamily="34" charset="0"/>
            </a:rPr>
            <a:t>Mise en œuvre de la GRS</a:t>
          </a:r>
        </a:p>
      </dgm:t>
    </dgm:pt>
    <dgm:pt modelId="{0E3F8EF3-BCC4-435F-B3E5-554866662E0B}" type="parTrans" cxnId="{03AA7169-595D-4421-90D4-E3EEA81AEAB0}">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061DDFF5-F7C5-4995-9C16-9E56B6586778}" type="sibTrans" cxnId="{03AA7169-595D-4421-90D4-E3EEA81AEAB0}">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BB59A20E-41A4-4ECF-89E9-6F51C34A20CD}">
      <dgm:prSet phldrT="[Text]" custT="1"/>
      <dgm:spPr>
        <a:solidFill>
          <a:schemeClr val="bg1">
            <a:alpha val="90000"/>
          </a:schemeClr>
        </a:solidFill>
      </dgm:spPr>
      <dgm:t>
        <a:bodyPr/>
        <a:lstStyle/>
        <a:p>
          <a:pPr>
            <a:lnSpc>
              <a:spcPct val="100000"/>
            </a:lnSpc>
            <a:spcBef>
              <a:spcPts val="600"/>
            </a:spcBef>
            <a:spcAft>
              <a:spcPts val="600"/>
            </a:spcAft>
          </a:pPr>
          <a:r>
            <a:rPr lang="fr-FR" sz="2000" dirty="0">
              <a:latin typeface="Verdana" panose="020B0604030504040204" pitchFamily="34" charset="0"/>
              <a:ea typeface="Verdana" panose="020B0604030504040204" pitchFamily="34" charset="0"/>
            </a:rPr>
            <a:t>Décision relative au risque acceptable</a:t>
          </a:r>
        </a:p>
      </dgm:t>
    </dgm:pt>
    <dgm:pt modelId="{636DAC12-B439-4247-8F02-07733F7507DB}" type="parTrans" cxnId="{40B4B320-47EE-4B76-820C-68888F0E0B7E}">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794F4ADE-8A3C-4E51-B802-734BC2559302}" type="sibTrans" cxnId="{40B4B320-47EE-4B76-820C-68888F0E0B7E}">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F1E7277A-44E2-4C55-B5BC-4786DC57FA9C}">
      <dgm:prSet phldrT="[Text]" custT="1"/>
      <dgm:spPr>
        <a:solidFill>
          <a:schemeClr val="bg1">
            <a:alpha val="90000"/>
          </a:schemeClr>
        </a:solidFill>
      </dgm:spPr>
      <dgm:t>
        <a:bodyPr/>
        <a:lstStyle/>
        <a:p>
          <a:pPr>
            <a:lnSpc>
              <a:spcPct val="100000"/>
            </a:lnSpc>
            <a:spcBef>
              <a:spcPts val="600"/>
            </a:spcBef>
            <a:spcAft>
              <a:spcPts val="600"/>
            </a:spcAft>
          </a:pPr>
          <a:r>
            <a:rPr lang="fr-FR" sz="2000" dirty="0">
              <a:latin typeface="Verdana" panose="020B0604030504040204" pitchFamily="34" charset="0"/>
              <a:ea typeface="Verdana" panose="020B0604030504040204" pitchFamily="34" charset="0"/>
            </a:rPr>
            <a:t>Suivi et révision</a:t>
          </a:r>
        </a:p>
      </dgm:t>
    </dgm:pt>
    <dgm:pt modelId="{704E8D18-1C6E-43FD-8A12-363B9FFA8B21}" type="parTrans" cxnId="{9A671849-61A1-48E0-8C98-5B5BBFF55295}">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1C46D590-8A83-4158-B669-5CA4E1C51ACE}" type="sibTrans" cxnId="{9A671849-61A1-48E0-8C98-5B5BBFF55295}">
      <dgm:prSet/>
      <dgm:spPr/>
      <dgm:t>
        <a:bodyPr/>
        <a:lstStyle/>
        <a:p>
          <a:pPr>
            <a:lnSpc>
              <a:spcPct val="100000"/>
            </a:lnSpc>
            <a:spcBef>
              <a:spcPts val="600"/>
            </a:spcBef>
            <a:spcAft>
              <a:spcPts val="600"/>
            </a:spcAft>
          </a:pPr>
          <a:endParaRPr lang="en-GB" sz="2000">
            <a:latin typeface="Verdana" panose="020B0604030504040204" pitchFamily="34" charset="0"/>
            <a:ea typeface="Verdana" panose="020B0604030504040204" pitchFamily="34" charset="0"/>
          </a:endParaRPr>
        </a:p>
      </dgm:t>
    </dgm:pt>
    <dgm:pt modelId="{09FB109D-C509-4868-86AF-29910B20B939}" type="pres">
      <dgm:prSet presAssocID="{370A00B8-BB79-45C0-A044-28A6A754836C}" presName="Name0" presStyleCnt="0">
        <dgm:presLayoutVars>
          <dgm:dir/>
          <dgm:animLvl val="lvl"/>
          <dgm:resizeHandles val="exact"/>
        </dgm:presLayoutVars>
      </dgm:prSet>
      <dgm:spPr/>
    </dgm:pt>
    <dgm:pt modelId="{44F5EAF2-8E68-49E9-9856-ACBC1DBD5033}" type="pres">
      <dgm:prSet presAssocID="{A40E4646-4FBF-417D-9257-B45D59E74DEC}" presName="linNode" presStyleCnt="0"/>
      <dgm:spPr/>
    </dgm:pt>
    <dgm:pt modelId="{8C6E64A7-95FE-401B-95A1-0A6BA03D4901}" type="pres">
      <dgm:prSet presAssocID="{A40E4646-4FBF-417D-9257-B45D59E74DEC}" presName="parentText" presStyleLbl="node1" presStyleIdx="0" presStyleCnt="9" custScaleX="36268">
        <dgm:presLayoutVars>
          <dgm:chMax val="1"/>
          <dgm:bulletEnabled val="1"/>
        </dgm:presLayoutVars>
      </dgm:prSet>
      <dgm:spPr/>
    </dgm:pt>
    <dgm:pt modelId="{8B0488E4-E297-4CEA-91FE-88A01325B97F}" type="pres">
      <dgm:prSet presAssocID="{A40E4646-4FBF-417D-9257-B45D59E74DEC}" presName="descendantText" presStyleLbl="alignAccFollowNode1" presStyleIdx="0" presStyleCnt="9">
        <dgm:presLayoutVars>
          <dgm:bulletEnabled val="1"/>
        </dgm:presLayoutVars>
      </dgm:prSet>
      <dgm:spPr/>
    </dgm:pt>
    <dgm:pt modelId="{C02F97CC-129C-42EC-AD6C-F7FDB5FD5696}" type="pres">
      <dgm:prSet presAssocID="{325B2FE7-19FF-40DC-B071-314420D24738}" presName="sp" presStyleCnt="0"/>
      <dgm:spPr/>
    </dgm:pt>
    <dgm:pt modelId="{0DE49B4D-58EF-4577-A4DF-AC879943B59B}" type="pres">
      <dgm:prSet presAssocID="{2F3A74E8-0205-40D4-938C-1E54AF2B62CE}" presName="linNode" presStyleCnt="0"/>
      <dgm:spPr/>
    </dgm:pt>
    <dgm:pt modelId="{46B2BD54-C87E-4FE1-A9DC-B07D749C3A36}" type="pres">
      <dgm:prSet presAssocID="{2F3A74E8-0205-40D4-938C-1E54AF2B62CE}" presName="parentText" presStyleLbl="node1" presStyleIdx="1" presStyleCnt="9" custScaleX="36268">
        <dgm:presLayoutVars>
          <dgm:chMax val="1"/>
          <dgm:bulletEnabled val="1"/>
        </dgm:presLayoutVars>
      </dgm:prSet>
      <dgm:spPr/>
    </dgm:pt>
    <dgm:pt modelId="{19064A8C-03D1-452C-B6C2-483CCBA1C680}" type="pres">
      <dgm:prSet presAssocID="{2F3A74E8-0205-40D4-938C-1E54AF2B62CE}" presName="descendantText" presStyleLbl="alignAccFollowNode1" presStyleIdx="1" presStyleCnt="9">
        <dgm:presLayoutVars>
          <dgm:bulletEnabled val="1"/>
        </dgm:presLayoutVars>
      </dgm:prSet>
      <dgm:spPr/>
    </dgm:pt>
    <dgm:pt modelId="{A9061FD2-A4DF-4351-AA72-E961C65FCAA2}" type="pres">
      <dgm:prSet presAssocID="{E8C5EBEF-A947-4924-B7FA-433008582264}" presName="sp" presStyleCnt="0"/>
      <dgm:spPr/>
    </dgm:pt>
    <dgm:pt modelId="{638E1B2B-A2D4-408A-B65D-3B481C9FB7B7}" type="pres">
      <dgm:prSet presAssocID="{208AA8BA-9646-4919-868E-AECB9924E38E}" presName="linNode" presStyleCnt="0"/>
      <dgm:spPr/>
    </dgm:pt>
    <dgm:pt modelId="{406C765F-57DA-42BB-AC23-B9A435C3E4F2}" type="pres">
      <dgm:prSet presAssocID="{208AA8BA-9646-4919-868E-AECB9924E38E}" presName="parentText" presStyleLbl="node1" presStyleIdx="2" presStyleCnt="9" custScaleX="36268">
        <dgm:presLayoutVars>
          <dgm:chMax val="1"/>
          <dgm:bulletEnabled val="1"/>
        </dgm:presLayoutVars>
      </dgm:prSet>
      <dgm:spPr/>
    </dgm:pt>
    <dgm:pt modelId="{47A66BD4-43EC-4082-B7C4-71BF0B0D9FB8}" type="pres">
      <dgm:prSet presAssocID="{208AA8BA-9646-4919-868E-AECB9924E38E}" presName="descendantText" presStyleLbl="alignAccFollowNode1" presStyleIdx="2" presStyleCnt="9">
        <dgm:presLayoutVars>
          <dgm:bulletEnabled val="1"/>
        </dgm:presLayoutVars>
      </dgm:prSet>
      <dgm:spPr/>
    </dgm:pt>
    <dgm:pt modelId="{CF91BCD3-AD48-40F3-8F88-9A42C3B6458A}" type="pres">
      <dgm:prSet presAssocID="{893900C4-E675-4856-818D-837C929C98D1}" presName="sp" presStyleCnt="0"/>
      <dgm:spPr/>
    </dgm:pt>
    <dgm:pt modelId="{86610DE9-4797-4A53-827E-7C96CF6DA17C}" type="pres">
      <dgm:prSet presAssocID="{4A2983A6-112B-4F77-9B95-8653578588B0}" presName="linNode" presStyleCnt="0"/>
      <dgm:spPr/>
    </dgm:pt>
    <dgm:pt modelId="{AB290679-8380-429A-8465-AE996D17D9B3}" type="pres">
      <dgm:prSet presAssocID="{4A2983A6-112B-4F77-9B95-8653578588B0}" presName="parentText" presStyleLbl="node1" presStyleIdx="3" presStyleCnt="9" custScaleX="36268">
        <dgm:presLayoutVars>
          <dgm:chMax val="1"/>
          <dgm:bulletEnabled val="1"/>
        </dgm:presLayoutVars>
      </dgm:prSet>
      <dgm:spPr/>
    </dgm:pt>
    <dgm:pt modelId="{B361D303-663A-4EBF-89DF-CED2C4FF0A68}" type="pres">
      <dgm:prSet presAssocID="{4A2983A6-112B-4F77-9B95-8653578588B0}" presName="descendantText" presStyleLbl="alignAccFollowNode1" presStyleIdx="3" presStyleCnt="9">
        <dgm:presLayoutVars>
          <dgm:bulletEnabled val="1"/>
        </dgm:presLayoutVars>
      </dgm:prSet>
      <dgm:spPr/>
    </dgm:pt>
    <dgm:pt modelId="{8B6EAC29-EB4B-42E0-94A1-3BAD487E8CDC}" type="pres">
      <dgm:prSet presAssocID="{65611C6F-3C36-40E1-BE96-5672A43AEB16}" presName="sp" presStyleCnt="0"/>
      <dgm:spPr/>
    </dgm:pt>
    <dgm:pt modelId="{90BF84FC-AAD7-4679-9008-78E485487494}" type="pres">
      <dgm:prSet presAssocID="{ACD0792A-89FF-4E65-AA36-0092B214FB1A}" presName="linNode" presStyleCnt="0"/>
      <dgm:spPr/>
    </dgm:pt>
    <dgm:pt modelId="{9F4CC7D9-5238-4A3F-92BB-BBFEAF14CFF3}" type="pres">
      <dgm:prSet presAssocID="{ACD0792A-89FF-4E65-AA36-0092B214FB1A}" presName="parentText" presStyleLbl="node1" presStyleIdx="4" presStyleCnt="9" custScaleX="36268">
        <dgm:presLayoutVars>
          <dgm:chMax val="1"/>
          <dgm:bulletEnabled val="1"/>
        </dgm:presLayoutVars>
      </dgm:prSet>
      <dgm:spPr/>
    </dgm:pt>
    <dgm:pt modelId="{E2984E31-A92C-4354-BF9B-3C1A66D6150B}" type="pres">
      <dgm:prSet presAssocID="{ACD0792A-89FF-4E65-AA36-0092B214FB1A}" presName="descendantText" presStyleLbl="alignAccFollowNode1" presStyleIdx="4" presStyleCnt="9">
        <dgm:presLayoutVars>
          <dgm:bulletEnabled val="1"/>
        </dgm:presLayoutVars>
      </dgm:prSet>
      <dgm:spPr/>
    </dgm:pt>
    <dgm:pt modelId="{9C405ABE-1928-4773-AFC3-C4C0C35696CF}" type="pres">
      <dgm:prSet presAssocID="{F3724E1F-2D61-48A0-8850-9DCBE49A04C4}" presName="sp" presStyleCnt="0"/>
      <dgm:spPr/>
    </dgm:pt>
    <dgm:pt modelId="{49F0FD1B-777D-4B0F-AEDF-226526281809}" type="pres">
      <dgm:prSet presAssocID="{0304FE74-BDAB-4B44-AA54-9ADC130496C1}" presName="linNode" presStyleCnt="0"/>
      <dgm:spPr/>
    </dgm:pt>
    <dgm:pt modelId="{A9CDC7D8-780C-4C0D-B1F6-0930DE926DF4}" type="pres">
      <dgm:prSet presAssocID="{0304FE74-BDAB-4B44-AA54-9ADC130496C1}" presName="parentText" presStyleLbl="node1" presStyleIdx="5" presStyleCnt="9" custScaleX="36268">
        <dgm:presLayoutVars>
          <dgm:chMax val="1"/>
          <dgm:bulletEnabled val="1"/>
        </dgm:presLayoutVars>
      </dgm:prSet>
      <dgm:spPr/>
    </dgm:pt>
    <dgm:pt modelId="{76CDC492-ED75-4927-90B1-702214C97D3D}" type="pres">
      <dgm:prSet presAssocID="{0304FE74-BDAB-4B44-AA54-9ADC130496C1}" presName="descendantText" presStyleLbl="alignAccFollowNode1" presStyleIdx="5" presStyleCnt="9">
        <dgm:presLayoutVars>
          <dgm:bulletEnabled val="1"/>
        </dgm:presLayoutVars>
      </dgm:prSet>
      <dgm:spPr/>
    </dgm:pt>
    <dgm:pt modelId="{CDCF9364-F234-4F03-BDD3-904454E0C7C5}" type="pres">
      <dgm:prSet presAssocID="{9A9E1B02-0D28-4CDD-A9D8-D371EF09BD92}" presName="sp" presStyleCnt="0"/>
      <dgm:spPr/>
    </dgm:pt>
    <dgm:pt modelId="{C81D5009-CCB0-4771-B254-B328DF960E60}" type="pres">
      <dgm:prSet presAssocID="{7C44D42E-FBCA-4CEF-929D-EFB9078FADD5}" presName="linNode" presStyleCnt="0"/>
      <dgm:spPr/>
    </dgm:pt>
    <dgm:pt modelId="{182BBF8F-2395-4381-8C0D-D67DE63B524C}" type="pres">
      <dgm:prSet presAssocID="{7C44D42E-FBCA-4CEF-929D-EFB9078FADD5}" presName="parentText" presStyleLbl="node1" presStyleIdx="6" presStyleCnt="9" custScaleX="36268">
        <dgm:presLayoutVars>
          <dgm:chMax val="1"/>
          <dgm:bulletEnabled val="1"/>
        </dgm:presLayoutVars>
      </dgm:prSet>
      <dgm:spPr/>
    </dgm:pt>
    <dgm:pt modelId="{DF2D7015-B93F-4E47-A6E2-8CA3D3980939}" type="pres">
      <dgm:prSet presAssocID="{7C44D42E-FBCA-4CEF-929D-EFB9078FADD5}" presName="descendantText" presStyleLbl="alignAccFollowNode1" presStyleIdx="6" presStyleCnt="9">
        <dgm:presLayoutVars>
          <dgm:bulletEnabled val="1"/>
        </dgm:presLayoutVars>
      </dgm:prSet>
      <dgm:spPr/>
    </dgm:pt>
    <dgm:pt modelId="{5205C830-38B5-4E88-8828-F10F6A19F2D7}" type="pres">
      <dgm:prSet presAssocID="{32246450-9733-4F29-AE0F-B95AFC6EF7FE}" presName="sp" presStyleCnt="0"/>
      <dgm:spPr/>
    </dgm:pt>
    <dgm:pt modelId="{33FD5C8B-4FD7-4CFD-A275-B480FCEC4420}" type="pres">
      <dgm:prSet presAssocID="{7B371191-5839-463C-B0E9-26BA8DA51C47}" presName="linNode" presStyleCnt="0"/>
      <dgm:spPr/>
    </dgm:pt>
    <dgm:pt modelId="{C566764F-7929-4792-B28B-BCFDBF047300}" type="pres">
      <dgm:prSet presAssocID="{7B371191-5839-463C-B0E9-26BA8DA51C47}" presName="parentText" presStyleLbl="node1" presStyleIdx="7" presStyleCnt="9" custScaleX="36268">
        <dgm:presLayoutVars>
          <dgm:chMax val="1"/>
          <dgm:bulletEnabled val="1"/>
        </dgm:presLayoutVars>
      </dgm:prSet>
      <dgm:spPr/>
    </dgm:pt>
    <dgm:pt modelId="{57447B0C-8E06-4C81-8A4A-6A5D589A9164}" type="pres">
      <dgm:prSet presAssocID="{7B371191-5839-463C-B0E9-26BA8DA51C47}" presName="descendantText" presStyleLbl="alignAccFollowNode1" presStyleIdx="7" presStyleCnt="9">
        <dgm:presLayoutVars>
          <dgm:bulletEnabled val="1"/>
        </dgm:presLayoutVars>
      </dgm:prSet>
      <dgm:spPr/>
    </dgm:pt>
    <dgm:pt modelId="{B84EBCB4-0F58-4E61-AE71-028582C46BFC}" type="pres">
      <dgm:prSet presAssocID="{3988A448-06AD-4791-AD51-CA24C0C14386}" presName="sp" presStyleCnt="0"/>
      <dgm:spPr/>
    </dgm:pt>
    <dgm:pt modelId="{A17D91B0-432B-4319-A0FF-3A85E1998466}" type="pres">
      <dgm:prSet presAssocID="{33115AD3-B372-400B-8BE2-5492775BCDBA}" presName="linNode" presStyleCnt="0"/>
      <dgm:spPr/>
    </dgm:pt>
    <dgm:pt modelId="{2A5EEF6D-D88A-44CD-A178-57A5D9D081F4}" type="pres">
      <dgm:prSet presAssocID="{33115AD3-B372-400B-8BE2-5492775BCDBA}" presName="parentText" presStyleLbl="node1" presStyleIdx="8" presStyleCnt="9" custScaleX="36268">
        <dgm:presLayoutVars>
          <dgm:chMax val="1"/>
          <dgm:bulletEnabled val="1"/>
        </dgm:presLayoutVars>
      </dgm:prSet>
      <dgm:spPr/>
    </dgm:pt>
    <dgm:pt modelId="{C166F0B8-29D3-4860-8B52-E93C6268F2B0}" type="pres">
      <dgm:prSet presAssocID="{33115AD3-B372-400B-8BE2-5492775BCDBA}" presName="descendantText" presStyleLbl="alignAccFollowNode1" presStyleIdx="8" presStyleCnt="9">
        <dgm:presLayoutVars>
          <dgm:bulletEnabled val="1"/>
        </dgm:presLayoutVars>
      </dgm:prSet>
      <dgm:spPr/>
    </dgm:pt>
  </dgm:ptLst>
  <dgm:cxnLst>
    <dgm:cxn modelId="{65B01A03-ED91-4685-BA07-33AA7A86F7A9}" type="presOf" srcId="{BB59A20E-41A4-4ECF-89E9-6F51C34A20CD}" destId="{57447B0C-8E06-4C81-8A4A-6A5D589A9164}" srcOrd="0" destOrd="0" presId="urn:microsoft.com/office/officeart/2005/8/layout/vList5"/>
    <dgm:cxn modelId="{D9D7AD13-4C1B-4EB6-B4E6-2AA98B03F542}" srcId="{370A00B8-BB79-45C0-A044-28A6A754836C}" destId="{A40E4646-4FBF-417D-9257-B45D59E74DEC}" srcOrd="0" destOrd="0" parTransId="{A37227C7-009D-4EAD-941E-AF84EC67540A}" sibTransId="{325B2FE7-19FF-40DC-B071-314420D24738}"/>
    <dgm:cxn modelId="{265E211A-1655-4A80-85BF-F29827D99A70}" type="presOf" srcId="{73C4F8BA-2F5E-4BBB-85B1-779839EABFC4}" destId="{8B0488E4-E297-4CEA-91FE-88A01325B97F}" srcOrd="0" destOrd="0" presId="urn:microsoft.com/office/officeart/2005/8/layout/vList5"/>
    <dgm:cxn modelId="{40B4B320-47EE-4B76-820C-68888F0E0B7E}" srcId="{7B371191-5839-463C-B0E9-26BA8DA51C47}" destId="{BB59A20E-41A4-4ECF-89E9-6F51C34A20CD}" srcOrd="0" destOrd="0" parTransId="{636DAC12-B439-4247-8F02-07733F7507DB}" sibTransId="{794F4ADE-8A3C-4E51-B802-734BC2559302}"/>
    <dgm:cxn modelId="{3014912C-9278-407F-AD38-FEF086DEC272}" type="presOf" srcId="{2F3A74E8-0205-40D4-938C-1E54AF2B62CE}" destId="{46B2BD54-C87E-4FE1-A9DC-B07D749C3A36}" srcOrd="0" destOrd="0" presId="urn:microsoft.com/office/officeart/2005/8/layout/vList5"/>
    <dgm:cxn modelId="{3F23F52F-A43E-45FC-8CBD-A052C0CDCA99}" type="presOf" srcId="{0304FE74-BDAB-4B44-AA54-9ADC130496C1}" destId="{A9CDC7D8-780C-4C0D-B1F6-0930DE926DF4}" srcOrd="0" destOrd="0" presId="urn:microsoft.com/office/officeart/2005/8/layout/vList5"/>
    <dgm:cxn modelId="{EC687835-A488-40BF-8347-5869EA1D000D}" srcId="{ACD0792A-89FF-4E65-AA36-0092B214FB1A}" destId="{7C062A91-6EAF-4969-B310-F741723ABF86}" srcOrd="0" destOrd="0" parTransId="{D2B7B78E-7FAD-4735-9E74-E949DEB6B3AD}" sibTransId="{9204C69B-7B64-4FFD-B91C-C12D76E5D6A0}"/>
    <dgm:cxn modelId="{EA1B623A-8364-4DE9-BAAA-59EFBA31062E}" type="presOf" srcId="{7B371191-5839-463C-B0E9-26BA8DA51C47}" destId="{C566764F-7929-4792-B28B-BCFDBF047300}" srcOrd="0" destOrd="0" presId="urn:microsoft.com/office/officeart/2005/8/layout/vList5"/>
    <dgm:cxn modelId="{9F0AAF5D-ED67-4B0C-9453-07D7C89F0F63}" srcId="{370A00B8-BB79-45C0-A044-28A6A754836C}" destId="{33115AD3-B372-400B-8BE2-5492775BCDBA}" srcOrd="8" destOrd="0" parTransId="{F1E5B75C-E924-4AC4-BA0E-5317801CD057}" sibTransId="{7393BC83-C252-46A0-93AA-A2B8EADFD553}"/>
    <dgm:cxn modelId="{4A8F3A5F-7D3F-4E9A-8A00-C538555E8072}" type="presOf" srcId="{208AA8BA-9646-4919-868E-AECB9924E38E}" destId="{406C765F-57DA-42BB-AC23-B9A435C3E4F2}" srcOrd="0" destOrd="0" presId="urn:microsoft.com/office/officeart/2005/8/layout/vList5"/>
    <dgm:cxn modelId="{D164CC60-17E0-4F86-BEFE-43C32E6AA0CF}" type="presOf" srcId="{370A00B8-BB79-45C0-A044-28A6A754836C}" destId="{09FB109D-C509-4868-86AF-29910B20B939}" srcOrd="0" destOrd="0" presId="urn:microsoft.com/office/officeart/2005/8/layout/vList5"/>
    <dgm:cxn modelId="{9A671849-61A1-48E0-8C98-5B5BBFF55295}" srcId="{33115AD3-B372-400B-8BE2-5492775BCDBA}" destId="{F1E7277A-44E2-4C55-B5BC-4786DC57FA9C}" srcOrd="0" destOrd="0" parTransId="{704E8D18-1C6E-43FD-8A12-363B9FFA8B21}" sibTransId="{1C46D590-8A83-4158-B669-5CA4E1C51ACE}"/>
    <dgm:cxn modelId="{03AA7169-595D-4421-90D4-E3EEA81AEAB0}" srcId="{7C44D42E-FBCA-4CEF-929D-EFB9078FADD5}" destId="{DDBEDC5D-9767-4FC5-A4A2-B66EA0141334}" srcOrd="0" destOrd="0" parTransId="{0E3F8EF3-BCC4-435F-B3E5-554866662E0B}" sibTransId="{061DDFF5-F7C5-4995-9C16-9E56B6586778}"/>
    <dgm:cxn modelId="{2C519750-463A-4047-8D02-1ADFDA351B7A}" srcId="{370A00B8-BB79-45C0-A044-28A6A754836C}" destId="{4A2983A6-112B-4F77-9B95-8653578588B0}" srcOrd="3" destOrd="0" parTransId="{E1C28FD5-4810-4148-A893-7E320107D2CA}" sibTransId="{65611C6F-3C36-40E1-BE96-5672A43AEB16}"/>
    <dgm:cxn modelId="{5CCC3B81-C922-4F5B-A418-B7DA5835F48F}" type="presOf" srcId="{F1E7277A-44E2-4C55-B5BC-4786DC57FA9C}" destId="{C166F0B8-29D3-4860-8B52-E93C6268F2B0}" srcOrd="0" destOrd="0" presId="urn:microsoft.com/office/officeart/2005/8/layout/vList5"/>
    <dgm:cxn modelId="{55249582-B5DD-4E4D-A78B-05BA9DC48222}" srcId="{370A00B8-BB79-45C0-A044-28A6A754836C}" destId="{7B371191-5839-463C-B0E9-26BA8DA51C47}" srcOrd="7" destOrd="0" parTransId="{F9DA7FA7-479D-4DAD-9E52-728EE181195F}" sibTransId="{3988A448-06AD-4791-AD51-CA24C0C14386}"/>
    <dgm:cxn modelId="{7C77A188-8B03-48E4-994F-9D5AE3ACBEB5}" srcId="{370A00B8-BB79-45C0-A044-28A6A754836C}" destId="{7C44D42E-FBCA-4CEF-929D-EFB9078FADD5}" srcOrd="6" destOrd="0" parTransId="{7FA477D3-2153-4BED-B452-BD3994915960}" sibTransId="{32246450-9733-4F29-AE0F-B95AFC6EF7FE}"/>
    <dgm:cxn modelId="{A0D60C89-3D4C-4E53-88CD-36DAF4C302B3}" srcId="{370A00B8-BB79-45C0-A044-28A6A754836C}" destId="{208AA8BA-9646-4919-868E-AECB9924E38E}" srcOrd="2" destOrd="0" parTransId="{92BA4393-F3C1-4B91-94EA-354C661D5BF8}" sibTransId="{893900C4-E675-4856-818D-837C929C98D1}"/>
    <dgm:cxn modelId="{0608F08A-AC84-4503-B53F-2DFCA21F7FE2}" srcId="{2F3A74E8-0205-40D4-938C-1E54AF2B62CE}" destId="{DEC830F7-5D4D-430F-A4BD-C64363B0DC1C}" srcOrd="0" destOrd="0" parTransId="{70C06719-55D1-4383-9221-FDF341462854}" sibTransId="{E23D474E-A276-4AB0-AEE8-6B4CADAACB56}"/>
    <dgm:cxn modelId="{006F9393-2198-4745-9797-2986243F0ADD}" type="presOf" srcId="{ACD0792A-89FF-4E65-AA36-0092B214FB1A}" destId="{9F4CC7D9-5238-4A3F-92BB-BBFEAF14CFF3}" srcOrd="0" destOrd="0" presId="urn:microsoft.com/office/officeart/2005/8/layout/vList5"/>
    <dgm:cxn modelId="{A885779E-17D3-407E-9CC5-94C1E79AEB61}" type="presOf" srcId="{00583D78-EB81-4FC9-921B-683EC8362B84}" destId="{76CDC492-ED75-4927-90B1-702214C97D3D}" srcOrd="0" destOrd="0" presId="urn:microsoft.com/office/officeart/2005/8/layout/vList5"/>
    <dgm:cxn modelId="{76CCE5B5-F098-4287-9011-6764A04A890C}" type="presOf" srcId="{0DE6156F-BBA2-4D55-9C21-3DE60236CA2B}" destId="{B361D303-663A-4EBF-89DF-CED2C4FF0A68}" srcOrd="0" destOrd="0" presId="urn:microsoft.com/office/officeart/2005/8/layout/vList5"/>
    <dgm:cxn modelId="{9D57A6C2-B86C-4A27-85C7-A431C67F2C77}" srcId="{4A2983A6-112B-4F77-9B95-8653578588B0}" destId="{0DE6156F-BBA2-4D55-9C21-3DE60236CA2B}" srcOrd="0" destOrd="0" parTransId="{F36C080B-8EA0-454E-84B3-961CDA02D70E}" sibTransId="{19611D37-023F-4D99-99AC-388602B5BCDF}"/>
    <dgm:cxn modelId="{BF96DACA-FE19-4772-97CC-FD9E083A3D1A}" srcId="{370A00B8-BB79-45C0-A044-28A6A754836C}" destId="{0304FE74-BDAB-4B44-AA54-9ADC130496C1}" srcOrd="5" destOrd="0" parTransId="{BF17D0BD-A6D8-4B27-BD71-DBD030FB020A}" sibTransId="{9A9E1B02-0D28-4CDD-A9D8-D371EF09BD92}"/>
    <dgm:cxn modelId="{C4986BCB-F8C3-4993-9A1E-BA04CE94EDF1}" srcId="{208AA8BA-9646-4919-868E-AECB9924E38E}" destId="{F23C3798-3D35-469F-95A8-9E3FD8E1F1E0}" srcOrd="0" destOrd="0" parTransId="{1CE6063B-DB92-4393-939A-E619B94820B0}" sibTransId="{4F2318C2-4B28-4761-B25A-B7D4E2C6C62B}"/>
    <dgm:cxn modelId="{D656FCCF-ED5C-447E-9DB5-76C99C09629A}" type="presOf" srcId="{4A2983A6-112B-4F77-9B95-8653578588B0}" destId="{AB290679-8380-429A-8465-AE996D17D9B3}" srcOrd="0" destOrd="0" presId="urn:microsoft.com/office/officeart/2005/8/layout/vList5"/>
    <dgm:cxn modelId="{0D48F5D0-F037-4855-A678-86DF6382DA09}" srcId="{A40E4646-4FBF-417D-9257-B45D59E74DEC}" destId="{73C4F8BA-2F5E-4BBB-85B1-779839EABFC4}" srcOrd="0" destOrd="0" parTransId="{03B669BB-67B9-4862-BBF0-7760DFD1A77C}" sibTransId="{1341AC7E-8202-49EA-9456-78ADB44A5200}"/>
    <dgm:cxn modelId="{BFDC2AD4-0209-4374-8C8E-5B9C5EEF181A}" type="presOf" srcId="{F23C3798-3D35-469F-95A8-9E3FD8E1F1E0}" destId="{47A66BD4-43EC-4082-B7C4-71BF0B0D9FB8}" srcOrd="0" destOrd="0" presId="urn:microsoft.com/office/officeart/2005/8/layout/vList5"/>
    <dgm:cxn modelId="{1EC607DB-1E0E-4151-80B3-97A65326AC0F}" srcId="{0304FE74-BDAB-4B44-AA54-9ADC130496C1}" destId="{00583D78-EB81-4FC9-921B-683EC8362B84}" srcOrd="0" destOrd="0" parTransId="{C77F6BE8-679D-4864-A444-D2CB9EDA7F20}" sibTransId="{0611FAAC-3184-4D16-80B4-44C1D5209440}"/>
    <dgm:cxn modelId="{1D1AD4E1-9AF2-4117-8EC5-01CFAA575038}" type="presOf" srcId="{33115AD3-B372-400B-8BE2-5492775BCDBA}" destId="{2A5EEF6D-D88A-44CD-A178-57A5D9D081F4}" srcOrd="0" destOrd="0" presId="urn:microsoft.com/office/officeart/2005/8/layout/vList5"/>
    <dgm:cxn modelId="{BB840AE3-EBFC-4D41-B88F-10C13350C9F7}" type="presOf" srcId="{A40E4646-4FBF-417D-9257-B45D59E74DEC}" destId="{8C6E64A7-95FE-401B-95A1-0A6BA03D4901}" srcOrd="0" destOrd="0" presId="urn:microsoft.com/office/officeart/2005/8/layout/vList5"/>
    <dgm:cxn modelId="{E0BD72E4-570D-4D79-A246-18282ACB1BDF}" type="presOf" srcId="{7C44D42E-FBCA-4CEF-929D-EFB9078FADD5}" destId="{182BBF8F-2395-4381-8C0D-D67DE63B524C}" srcOrd="0" destOrd="0" presId="urn:microsoft.com/office/officeart/2005/8/layout/vList5"/>
    <dgm:cxn modelId="{F68F03EC-715C-4322-92FF-CD7861853D94}" type="presOf" srcId="{7C062A91-6EAF-4969-B310-F741723ABF86}" destId="{E2984E31-A92C-4354-BF9B-3C1A66D6150B}" srcOrd="0" destOrd="0" presId="urn:microsoft.com/office/officeart/2005/8/layout/vList5"/>
    <dgm:cxn modelId="{5B54B2ED-1BB7-41FC-9D72-58A5FA8E2E71}" srcId="{370A00B8-BB79-45C0-A044-28A6A754836C}" destId="{2F3A74E8-0205-40D4-938C-1E54AF2B62CE}" srcOrd="1" destOrd="0" parTransId="{036E5819-9CF8-4A51-B903-3F005D063666}" sibTransId="{E8C5EBEF-A947-4924-B7FA-433008582264}"/>
    <dgm:cxn modelId="{677EF6F6-A0DB-4AB1-8B6B-8926D52AE58E}" srcId="{370A00B8-BB79-45C0-A044-28A6A754836C}" destId="{ACD0792A-89FF-4E65-AA36-0092B214FB1A}" srcOrd="4" destOrd="0" parTransId="{72A2AA52-7D85-432E-98EA-E559C23855D3}" sibTransId="{F3724E1F-2D61-48A0-8850-9DCBE49A04C4}"/>
    <dgm:cxn modelId="{599F4FF8-D39B-4765-8A68-4A0EAF485D93}" type="presOf" srcId="{DEC830F7-5D4D-430F-A4BD-C64363B0DC1C}" destId="{19064A8C-03D1-452C-B6C2-483CCBA1C680}" srcOrd="0" destOrd="0" presId="urn:microsoft.com/office/officeart/2005/8/layout/vList5"/>
    <dgm:cxn modelId="{123DA8FD-5706-45E7-9E36-A698E9AF3F21}" type="presOf" srcId="{DDBEDC5D-9767-4FC5-A4A2-B66EA0141334}" destId="{DF2D7015-B93F-4E47-A6E2-8CA3D3980939}" srcOrd="0" destOrd="0" presId="urn:microsoft.com/office/officeart/2005/8/layout/vList5"/>
    <dgm:cxn modelId="{4AF718F5-DED3-44AD-9ACD-59652BC6EF8D}" type="presParOf" srcId="{09FB109D-C509-4868-86AF-29910B20B939}" destId="{44F5EAF2-8E68-49E9-9856-ACBC1DBD5033}" srcOrd="0" destOrd="0" presId="urn:microsoft.com/office/officeart/2005/8/layout/vList5"/>
    <dgm:cxn modelId="{7F2CDB96-C8BC-435D-BD32-29896A49383B}" type="presParOf" srcId="{44F5EAF2-8E68-49E9-9856-ACBC1DBD5033}" destId="{8C6E64A7-95FE-401B-95A1-0A6BA03D4901}" srcOrd="0" destOrd="0" presId="urn:microsoft.com/office/officeart/2005/8/layout/vList5"/>
    <dgm:cxn modelId="{873999A5-7AE2-4664-A25A-D59955413D50}" type="presParOf" srcId="{44F5EAF2-8E68-49E9-9856-ACBC1DBD5033}" destId="{8B0488E4-E297-4CEA-91FE-88A01325B97F}" srcOrd="1" destOrd="0" presId="urn:microsoft.com/office/officeart/2005/8/layout/vList5"/>
    <dgm:cxn modelId="{0DCD07EB-C4D8-4946-B922-688F795BD423}" type="presParOf" srcId="{09FB109D-C509-4868-86AF-29910B20B939}" destId="{C02F97CC-129C-42EC-AD6C-F7FDB5FD5696}" srcOrd="1" destOrd="0" presId="urn:microsoft.com/office/officeart/2005/8/layout/vList5"/>
    <dgm:cxn modelId="{C372DB51-9806-4D69-8C46-5A5094FDBC55}" type="presParOf" srcId="{09FB109D-C509-4868-86AF-29910B20B939}" destId="{0DE49B4D-58EF-4577-A4DF-AC879943B59B}" srcOrd="2" destOrd="0" presId="urn:microsoft.com/office/officeart/2005/8/layout/vList5"/>
    <dgm:cxn modelId="{68A3CF97-0EBB-4936-8752-2FFFD802CF72}" type="presParOf" srcId="{0DE49B4D-58EF-4577-A4DF-AC879943B59B}" destId="{46B2BD54-C87E-4FE1-A9DC-B07D749C3A36}" srcOrd="0" destOrd="0" presId="urn:microsoft.com/office/officeart/2005/8/layout/vList5"/>
    <dgm:cxn modelId="{2C213FA7-FC4F-4D28-AFDA-C448793DEB69}" type="presParOf" srcId="{0DE49B4D-58EF-4577-A4DF-AC879943B59B}" destId="{19064A8C-03D1-452C-B6C2-483CCBA1C680}" srcOrd="1" destOrd="0" presId="urn:microsoft.com/office/officeart/2005/8/layout/vList5"/>
    <dgm:cxn modelId="{69C42DF1-C9B3-491D-9A2B-941AA3DC6E08}" type="presParOf" srcId="{09FB109D-C509-4868-86AF-29910B20B939}" destId="{A9061FD2-A4DF-4351-AA72-E961C65FCAA2}" srcOrd="3" destOrd="0" presId="urn:microsoft.com/office/officeart/2005/8/layout/vList5"/>
    <dgm:cxn modelId="{14EEB65B-E2E5-4CCF-BBD1-9CF4E73C0578}" type="presParOf" srcId="{09FB109D-C509-4868-86AF-29910B20B939}" destId="{638E1B2B-A2D4-408A-B65D-3B481C9FB7B7}" srcOrd="4" destOrd="0" presId="urn:microsoft.com/office/officeart/2005/8/layout/vList5"/>
    <dgm:cxn modelId="{37537581-D2CD-4845-9583-DC60E0EC3B5D}" type="presParOf" srcId="{638E1B2B-A2D4-408A-B65D-3B481C9FB7B7}" destId="{406C765F-57DA-42BB-AC23-B9A435C3E4F2}" srcOrd="0" destOrd="0" presId="urn:microsoft.com/office/officeart/2005/8/layout/vList5"/>
    <dgm:cxn modelId="{027E3A5B-2ECF-4D3B-BE06-87E2D834462B}" type="presParOf" srcId="{638E1B2B-A2D4-408A-B65D-3B481C9FB7B7}" destId="{47A66BD4-43EC-4082-B7C4-71BF0B0D9FB8}" srcOrd="1" destOrd="0" presId="urn:microsoft.com/office/officeart/2005/8/layout/vList5"/>
    <dgm:cxn modelId="{C54468F6-3BEA-4BCA-B5F6-C94FAD4C4EC2}" type="presParOf" srcId="{09FB109D-C509-4868-86AF-29910B20B939}" destId="{CF91BCD3-AD48-40F3-8F88-9A42C3B6458A}" srcOrd="5" destOrd="0" presId="urn:microsoft.com/office/officeart/2005/8/layout/vList5"/>
    <dgm:cxn modelId="{5A9F94B7-6E53-49F3-9BC9-8B26279EB346}" type="presParOf" srcId="{09FB109D-C509-4868-86AF-29910B20B939}" destId="{86610DE9-4797-4A53-827E-7C96CF6DA17C}" srcOrd="6" destOrd="0" presId="urn:microsoft.com/office/officeart/2005/8/layout/vList5"/>
    <dgm:cxn modelId="{A31D8771-4D40-4C4E-A0F5-066FBC5EE320}" type="presParOf" srcId="{86610DE9-4797-4A53-827E-7C96CF6DA17C}" destId="{AB290679-8380-429A-8465-AE996D17D9B3}" srcOrd="0" destOrd="0" presId="urn:microsoft.com/office/officeart/2005/8/layout/vList5"/>
    <dgm:cxn modelId="{3BE0149F-9975-49C8-BC15-68E4ABD01AE3}" type="presParOf" srcId="{86610DE9-4797-4A53-827E-7C96CF6DA17C}" destId="{B361D303-663A-4EBF-89DF-CED2C4FF0A68}" srcOrd="1" destOrd="0" presId="urn:microsoft.com/office/officeart/2005/8/layout/vList5"/>
    <dgm:cxn modelId="{5A8B1AAE-99DB-499A-ABF8-0B9942DB4F7A}" type="presParOf" srcId="{09FB109D-C509-4868-86AF-29910B20B939}" destId="{8B6EAC29-EB4B-42E0-94A1-3BAD487E8CDC}" srcOrd="7" destOrd="0" presId="urn:microsoft.com/office/officeart/2005/8/layout/vList5"/>
    <dgm:cxn modelId="{C9CAD1AE-8CCF-454F-902D-305F116F2135}" type="presParOf" srcId="{09FB109D-C509-4868-86AF-29910B20B939}" destId="{90BF84FC-AAD7-4679-9008-78E485487494}" srcOrd="8" destOrd="0" presId="urn:microsoft.com/office/officeart/2005/8/layout/vList5"/>
    <dgm:cxn modelId="{22689047-515F-4883-BCF0-8BFA8B94485D}" type="presParOf" srcId="{90BF84FC-AAD7-4679-9008-78E485487494}" destId="{9F4CC7D9-5238-4A3F-92BB-BBFEAF14CFF3}" srcOrd="0" destOrd="0" presId="urn:microsoft.com/office/officeart/2005/8/layout/vList5"/>
    <dgm:cxn modelId="{DCB3053E-A333-4C7E-B050-0449FBD37116}" type="presParOf" srcId="{90BF84FC-AAD7-4679-9008-78E485487494}" destId="{E2984E31-A92C-4354-BF9B-3C1A66D6150B}" srcOrd="1" destOrd="0" presId="urn:microsoft.com/office/officeart/2005/8/layout/vList5"/>
    <dgm:cxn modelId="{C24D707D-C93F-47FB-B47E-5B9A0BF33162}" type="presParOf" srcId="{09FB109D-C509-4868-86AF-29910B20B939}" destId="{9C405ABE-1928-4773-AFC3-C4C0C35696CF}" srcOrd="9" destOrd="0" presId="urn:microsoft.com/office/officeart/2005/8/layout/vList5"/>
    <dgm:cxn modelId="{FCF7A8BF-5491-4E07-84D2-AD8A4AB0B4EF}" type="presParOf" srcId="{09FB109D-C509-4868-86AF-29910B20B939}" destId="{49F0FD1B-777D-4B0F-AEDF-226526281809}" srcOrd="10" destOrd="0" presId="urn:microsoft.com/office/officeart/2005/8/layout/vList5"/>
    <dgm:cxn modelId="{C889B354-D4CD-42DC-B812-D6E74243DDD9}" type="presParOf" srcId="{49F0FD1B-777D-4B0F-AEDF-226526281809}" destId="{A9CDC7D8-780C-4C0D-B1F6-0930DE926DF4}" srcOrd="0" destOrd="0" presId="urn:microsoft.com/office/officeart/2005/8/layout/vList5"/>
    <dgm:cxn modelId="{C9003166-FD58-4B29-AFC8-DEC4FDFA245C}" type="presParOf" srcId="{49F0FD1B-777D-4B0F-AEDF-226526281809}" destId="{76CDC492-ED75-4927-90B1-702214C97D3D}" srcOrd="1" destOrd="0" presId="urn:microsoft.com/office/officeart/2005/8/layout/vList5"/>
    <dgm:cxn modelId="{7385FB16-ADD5-45D6-86DA-C7DE053E1227}" type="presParOf" srcId="{09FB109D-C509-4868-86AF-29910B20B939}" destId="{CDCF9364-F234-4F03-BDD3-904454E0C7C5}" srcOrd="11" destOrd="0" presId="urn:microsoft.com/office/officeart/2005/8/layout/vList5"/>
    <dgm:cxn modelId="{ECB05C74-30AA-4D4E-9D9D-2E8A8DD500B4}" type="presParOf" srcId="{09FB109D-C509-4868-86AF-29910B20B939}" destId="{C81D5009-CCB0-4771-B254-B328DF960E60}" srcOrd="12" destOrd="0" presId="urn:microsoft.com/office/officeart/2005/8/layout/vList5"/>
    <dgm:cxn modelId="{6D665D2C-359A-4FB1-9257-89DBE4313820}" type="presParOf" srcId="{C81D5009-CCB0-4771-B254-B328DF960E60}" destId="{182BBF8F-2395-4381-8C0D-D67DE63B524C}" srcOrd="0" destOrd="0" presId="urn:microsoft.com/office/officeart/2005/8/layout/vList5"/>
    <dgm:cxn modelId="{251C6668-7DAF-4F21-9898-6A348F98B35F}" type="presParOf" srcId="{C81D5009-CCB0-4771-B254-B328DF960E60}" destId="{DF2D7015-B93F-4E47-A6E2-8CA3D3980939}" srcOrd="1" destOrd="0" presId="urn:microsoft.com/office/officeart/2005/8/layout/vList5"/>
    <dgm:cxn modelId="{7828EACA-422A-4612-83C5-E820370CB7DF}" type="presParOf" srcId="{09FB109D-C509-4868-86AF-29910B20B939}" destId="{5205C830-38B5-4E88-8828-F10F6A19F2D7}" srcOrd="13" destOrd="0" presId="urn:microsoft.com/office/officeart/2005/8/layout/vList5"/>
    <dgm:cxn modelId="{543791A4-853C-4996-BF60-3093DFFAD6C9}" type="presParOf" srcId="{09FB109D-C509-4868-86AF-29910B20B939}" destId="{33FD5C8B-4FD7-4CFD-A275-B480FCEC4420}" srcOrd="14" destOrd="0" presId="urn:microsoft.com/office/officeart/2005/8/layout/vList5"/>
    <dgm:cxn modelId="{7896B989-E6D0-4178-BD1E-8B664729A71B}" type="presParOf" srcId="{33FD5C8B-4FD7-4CFD-A275-B480FCEC4420}" destId="{C566764F-7929-4792-B28B-BCFDBF047300}" srcOrd="0" destOrd="0" presId="urn:microsoft.com/office/officeart/2005/8/layout/vList5"/>
    <dgm:cxn modelId="{5B1649F7-2075-4690-9EEB-6388380D0872}" type="presParOf" srcId="{33FD5C8B-4FD7-4CFD-A275-B480FCEC4420}" destId="{57447B0C-8E06-4C81-8A4A-6A5D589A9164}" srcOrd="1" destOrd="0" presId="urn:microsoft.com/office/officeart/2005/8/layout/vList5"/>
    <dgm:cxn modelId="{52062220-A294-467A-AC33-5F3BD34CC07B}" type="presParOf" srcId="{09FB109D-C509-4868-86AF-29910B20B939}" destId="{B84EBCB4-0F58-4E61-AE71-028582C46BFC}" srcOrd="15" destOrd="0" presId="urn:microsoft.com/office/officeart/2005/8/layout/vList5"/>
    <dgm:cxn modelId="{5F1F08C6-1A39-4FBB-AC89-589EA00EE171}" type="presParOf" srcId="{09FB109D-C509-4868-86AF-29910B20B939}" destId="{A17D91B0-432B-4319-A0FF-3A85E1998466}" srcOrd="16" destOrd="0" presId="urn:microsoft.com/office/officeart/2005/8/layout/vList5"/>
    <dgm:cxn modelId="{99748F4E-1F3A-49B2-A497-A0E29E4FFEED}" type="presParOf" srcId="{A17D91B0-432B-4319-A0FF-3A85E1998466}" destId="{2A5EEF6D-D88A-44CD-A178-57A5D9D081F4}" srcOrd="0" destOrd="0" presId="urn:microsoft.com/office/officeart/2005/8/layout/vList5"/>
    <dgm:cxn modelId="{D345AC69-F91E-43D9-A2C4-8D8E70737431}" type="presParOf" srcId="{A17D91B0-432B-4319-A0FF-3A85E1998466}" destId="{C166F0B8-29D3-4860-8B52-E93C6268F2B0}" srcOrd="1" destOrd="0" presId="urn:microsoft.com/office/officeart/2005/8/layout/vList5"/>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2E0E75-DC4E-47F8-BA70-12F432C18F06}">
      <dsp:nvSpPr>
        <dsp:cNvPr id="0" name=""/>
        <dsp:cNvSpPr/>
      </dsp:nvSpPr>
      <dsp:spPr>
        <a:xfrm>
          <a:off x="728631" y="2003"/>
          <a:ext cx="2819625" cy="599461"/>
        </a:xfrm>
        <a:prstGeom prst="roundRect">
          <a:avLst>
            <a:gd name="adj" fmla="val 10000"/>
          </a:avLst>
        </a:prstGeom>
        <a:solidFill>
          <a:srgbClr val="0055A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fr-FR" sz="1300" b="1" kern="1200" dirty="0">
              <a:solidFill>
                <a:schemeClr val="bg1"/>
              </a:solidFill>
              <a:latin typeface="Verdana" panose="020B0604030504040204" pitchFamily="34" charset="0"/>
              <a:ea typeface="Verdana" panose="020B0604030504040204" pitchFamily="34" charset="0"/>
            </a:rPr>
            <a:t>1. Siège et terrain</a:t>
          </a:r>
        </a:p>
      </dsp:txBody>
      <dsp:txXfrm>
        <a:off x="746189" y="19561"/>
        <a:ext cx="2784509" cy="564345"/>
      </dsp:txXfrm>
    </dsp:sp>
    <dsp:sp modelId="{AF04E718-ED74-429E-BE25-B668640115DB}">
      <dsp:nvSpPr>
        <dsp:cNvPr id="0" name=""/>
        <dsp:cNvSpPr/>
      </dsp:nvSpPr>
      <dsp:spPr>
        <a:xfrm>
          <a:off x="1010594" y="601464"/>
          <a:ext cx="281962" cy="477572"/>
        </a:xfrm>
        <a:custGeom>
          <a:avLst/>
          <a:gdLst/>
          <a:ahLst/>
          <a:cxnLst/>
          <a:rect l="0" t="0" r="0" b="0"/>
          <a:pathLst>
            <a:path>
              <a:moveTo>
                <a:pt x="0" y="0"/>
              </a:moveTo>
              <a:lnTo>
                <a:pt x="0" y="477572"/>
              </a:lnTo>
              <a:lnTo>
                <a:pt x="281962" y="477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C955150-5782-4F24-8A23-403EFD1633D6}">
      <dsp:nvSpPr>
        <dsp:cNvPr id="0" name=""/>
        <dsp:cNvSpPr/>
      </dsp:nvSpPr>
      <dsp:spPr>
        <a:xfrm>
          <a:off x="1292556" y="779306"/>
          <a:ext cx="1938494" cy="59946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fr-FR" sz="1300" b="1" kern="1200" dirty="0">
              <a:solidFill>
                <a:schemeClr val="tx1"/>
              </a:solidFill>
              <a:latin typeface="Verdana" panose="020B0604030504040204" pitchFamily="34" charset="0"/>
              <a:ea typeface="Verdana" panose="020B0604030504040204" pitchFamily="34" charset="0"/>
            </a:rPr>
            <a:t>Pays hôte</a:t>
          </a:r>
        </a:p>
      </dsp:txBody>
      <dsp:txXfrm>
        <a:off x="1310114" y="796864"/>
        <a:ext cx="1903378" cy="564345"/>
      </dsp:txXfrm>
    </dsp:sp>
    <dsp:sp modelId="{69D21FF4-3F37-4DD6-B21E-334893175925}">
      <dsp:nvSpPr>
        <dsp:cNvPr id="0" name=""/>
        <dsp:cNvSpPr/>
      </dsp:nvSpPr>
      <dsp:spPr>
        <a:xfrm>
          <a:off x="1010594" y="601464"/>
          <a:ext cx="281962" cy="1226899"/>
        </a:xfrm>
        <a:custGeom>
          <a:avLst/>
          <a:gdLst/>
          <a:ahLst/>
          <a:cxnLst/>
          <a:rect l="0" t="0" r="0" b="0"/>
          <a:pathLst>
            <a:path>
              <a:moveTo>
                <a:pt x="0" y="0"/>
              </a:moveTo>
              <a:lnTo>
                <a:pt x="0" y="1226899"/>
              </a:lnTo>
              <a:lnTo>
                <a:pt x="281962" y="12268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96AB201-D90A-4749-A055-CA4D32F1691A}">
      <dsp:nvSpPr>
        <dsp:cNvPr id="0" name=""/>
        <dsp:cNvSpPr/>
      </dsp:nvSpPr>
      <dsp:spPr>
        <a:xfrm>
          <a:off x="1292556" y="1528632"/>
          <a:ext cx="1938494" cy="59946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fr-FR" sz="1300" b="1" kern="1200" dirty="0">
              <a:solidFill>
                <a:schemeClr val="tx1"/>
              </a:solidFill>
              <a:latin typeface="Verdana" panose="020B0604030504040204" pitchFamily="34" charset="0"/>
              <a:ea typeface="Verdana" panose="020B0604030504040204" pitchFamily="34" charset="0"/>
            </a:rPr>
            <a:t>Personnel des Nations Unies</a:t>
          </a:r>
        </a:p>
      </dsp:txBody>
      <dsp:txXfrm>
        <a:off x="1310114" y="1546190"/>
        <a:ext cx="1903378" cy="564345"/>
      </dsp:txXfrm>
    </dsp:sp>
    <dsp:sp modelId="{391DBF26-A2BB-4E8C-AC73-06D0A96BB581}">
      <dsp:nvSpPr>
        <dsp:cNvPr id="0" name=""/>
        <dsp:cNvSpPr/>
      </dsp:nvSpPr>
      <dsp:spPr>
        <a:xfrm>
          <a:off x="3847987" y="2003"/>
          <a:ext cx="2819625" cy="599461"/>
        </a:xfrm>
        <a:prstGeom prst="roundRect">
          <a:avLst>
            <a:gd name="adj" fmla="val 10000"/>
          </a:avLst>
        </a:prstGeom>
        <a:solidFill>
          <a:srgbClr val="0055A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fr-FR" sz="1300" b="1" kern="1200" dirty="0">
              <a:solidFill>
                <a:schemeClr val="bg1"/>
              </a:solidFill>
              <a:latin typeface="Verdana" panose="020B0604030504040204" pitchFamily="34" charset="0"/>
              <a:ea typeface="Verdana" panose="020B0604030504040204" pitchFamily="34" charset="0"/>
            </a:rPr>
            <a:t>2. Siège</a:t>
          </a:r>
        </a:p>
      </dsp:txBody>
      <dsp:txXfrm>
        <a:off x="3865545" y="19561"/>
        <a:ext cx="2784509" cy="564345"/>
      </dsp:txXfrm>
    </dsp:sp>
    <dsp:sp modelId="{CE522D81-384C-4639-AD00-4180716BF3BD}">
      <dsp:nvSpPr>
        <dsp:cNvPr id="0" name=""/>
        <dsp:cNvSpPr/>
      </dsp:nvSpPr>
      <dsp:spPr>
        <a:xfrm>
          <a:off x="4129949" y="601464"/>
          <a:ext cx="281962" cy="477572"/>
        </a:xfrm>
        <a:custGeom>
          <a:avLst/>
          <a:gdLst/>
          <a:ahLst/>
          <a:cxnLst/>
          <a:rect l="0" t="0" r="0" b="0"/>
          <a:pathLst>
            <a:path>
              <a:moveTo>
                <a:pt x="0" y="0"/>
              </a:moveTo>
              <a:lnTo>
                <a:pt x="0" y="477572"/>
              </a:lnTo>
              <a:lnTo>
                <a:pt x="281962" y="477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41A7102-035C-4542-83B3-BA98933FBB3E}">
      <dsp:nvSpPr>
        <dsp:cNvPr id="0" name=""/>
        <dsp:cNvSpPr/>
      </dsp:nvSpPr>
      <dsp:spPr>
        <a:xfrm>
          <a:off x="4411912" y="779306"/>
          <a:ext cx="1938494" cy="59946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fr-FR" sz="1300" b="1" kern="1200" dirty="0">
              <a:solidFill>
                <a:schemeClr val="tx1"/>
              </a:solidFill>
              <a:latin typeface="Verdana" panose="020B0604030504040204" pitchFamily="34" charset="0"/>
              <a:ea typeface="Verdana" panose="020B0604030504040204" pitchFamily="34" charset="0"/>
            </a:rPr>
            <a:t>Secrétaire général</a:t>
          </a:r>
        </a:p>
      </dsp:txBody>
      <dsp:txXfrm>
        <a:off x="4429470" y="796864"/>
        <a:ext cx="1903378" cy="564345"/>
      </dsp:txXfrm>
    </dsp:sp>
    <dsp:sp modelId="{93D4E0AB-8CB4-48BB-BC27-E212EA6F328C}">
      <dsp:nvSpPr>
        <dsp:cNvPr id="0" name=""/>
        <dsp:cNvSpPr/>
      </dsp:nvSpPr>
      <dsp:spPr>
        <a:xfrm>
          <a:off x="4129949" y="601464"/>
          <a:ext cx="281962" cy="1226899"/>
        </a:xfrm>
        <a:custGeom>
          <a:avLst/>
          <a:gdLst/>
          <a:ahLst/>
          <a:cxnLst/>
          <a:rect l="0" t="0" r="0" b="0"/>
          <a:pathLst>
            <a:path>
              <a:moveTo>
                <a:pt x="0" y="0"/>
              </a:moveTo>
              <a:lnTo>
                <a:pt x="0" y="1226899"/>
              </a:lnTo>
              <a:lnTo>
                <a:pt x="281962" y="122689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6C910C1-E09B-4D96-BA1A-0D3EA3C88E24}">
      <dsp:nvSpPr>
        <dsp:cNvPr id="0" name=""/>
        <dsp:cNvSpPr/>
      </dsp:nvSpPr>
      <dsp:spPr>
        <a:xfrm>
          <a:off x="4411912" y="1528632"/>
          <a:ext cx="1938494" cy="59946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fr-FR" sz="1300" b="1" kern="1200" dirty="0">
              <a:solidFill>
                <a:schemeClr val="tx1"/>
              </a:solidFill>
              <a:latin typeface="Verdana" panose="020B0604030504040204" pitchFamily="34" charset="0"/>
              <a:ea typeface="Verdana" panose="020B0604030504040204" pitchFamily="34" charset="0"/>
            </a:rPr>
            <a:t>Sous-Secrétaire général du SGSNU</a:t>
          </a:r>
        </a:p>
      </dsp:txBody>
      <dsp:txXfrm>
        <a:off x="4429470" y="1546190"/>
        <a:ext cx="1903378" cy="564345"/>
      </dsp:txXfrm>
    </dsp:sp>
    <dsp:sp modelId="{045D95B5-4DF9-45F6-B71C-D818246E6B2F}">
      <dsp:nvSpPr>
        <dsp:cNvPr id="0" name=""/>
        <dsp:cNvSpPr/>
      </dsp:nvSpPr>
      <dsp:spPr>
        <a:xfrm>
          <a:off x="4129949" y="601464"/>
          <a:ext cx="281962" cy="1976225"/>
        </a:xfrm>
        <a:custGeom>
          <a:avLst/>
          <a:gdLst/>
          <a:ahLst/>
          <a:cxnLst/>
          <a:rect l="0" t="0" r="0" b="0"/>
          <a:pathLst>
            <a:path>
              <a:moveTo>
                <a:pt x="0" y="0"/>
              </a:moveTo>
              <a:lnTo>
                <a:pt x="0" y="1976225"/>
              </a:lnTo>
              <a:lnTo>
                <a:pt x="281962" y="197622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DB631A4-BEE3-4E42-A5D3-9FDB5922CAFB}">
      <dsp:nvSpPr>
        <dsp:cNvPr id="0" name=""/>
        <dsp:cNvSpPr/>
      </dsp:nvSpPr>
      <dsp:spPr>
        <a:xfrm>
          <a:off x="4411912" y="2277958"/>
          <a:ext cx="1938494" cy="59946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fr-FR" sz="1300" b="1" kern="1200" dirty="0">
              <a:solidFill>
                <a:schemeClr val="tx1"/>
              </a:solidFill>
              <a:latin typeface="Verdana" panose="020B0604030504040204" pitchFamily="34" charset="0"/>
              <a:ea typeface="Verdana" panose="020B0604030504040204" pitchFamily="34" charset="0"/>
            </a:rPr>
            <a:t>Chefs de secrétariat</a:t>
          </a:r>
        </a:p>
      </dsp:txBody>
      <dsp:txXfrm>
        <a:off x="4429470" y="2295516"/>
        <a:ext cx="1903378" cy="564345"/>
      </dsp:txXfrm>
    </dsp:sp>
    <dsp:sp modelId="{0233D37A-FA52-41FA-9691-993B5113BD37}">
      <dsp:nvSpPr>
        <dsp:cNvPr id="0" name=""/>
        <dsp:cNvSpPr/>
      </dsp:nvSpPr>
      <dsp:spPr>
        <a:xfrm>
          <a:off x="4129949" y="601464"/>
          <a:ext cx="281962" cy="2771653"/>
        </a:xfrm>
        <a:custGeom>
          <a:avLst/>
          <a:gdLst/>
          <a:ahLst/>
          <a:cxnLst/>
          <a:rect l="0" t="0" r="0" b="0"/>
          <a:pathLst>
            <a:path>
              <a:moveTo>
                <a:pt x="0" y="0"/>
              </a:moveTo>
              <a:lnTo>
                <a:pt x="0" y="2771653"/>
              </a:lnTo>
              <a:lnTo>
                <a:pt x="281962" y="277165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9FE868C-73E3-466E-8690-609E02F695D7}">
      <dsp:nvSpPr>
        <dsp:cNvPr id="0" name=""/>
        <dsp:cNvSpPr/>
      </dsp:nvSpPr>
      <dsp:spPr>
        <a:xfrm>
          <a:off x="4411912" y="3027285"/>
          <a:ext cx="1938494" cy="69166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fr-FR" sz="1200" b="1" kern="1200" dirty="0">
              <a:solidFill>
                <a:schemeClr val="tx1"/>
              </a:solidFill>
              <a:latin typeface="Verdana" panose="020B0604030504040204" pitchFamily="34" charset="0"/>
              <a:ea typeface="Verdana" panose="020B0604030504040204" pitchFamily="34" charset="0"/>
            </a:rPr>
            <a:t>Hauts responsables de la sécurité et référents en matière de sécurité au siège</a:t>
          </a:r>
        </a:p>
      </dsp:txBody>
      <dsp:txXfrm>
        <a:off x="4432170" y="3047543"/>
        <a:ext cx="1897978" cy="651148"/>
      </dsp:txXfrm>
    </dsp:sp>
    <dsp:sp modelId="{1EDDD205-91E7-464A-9D20-987E9333CE1C}">
      <dsp:nvSpPr>
        <dsp:cNvPr id="0" name=""/>
        <dsp:cNvSpPr/>
      </dsp:nvSpPr>
      <dsp:spPr>
        <a:xfrm>
          <a:off x="4129949" y="601464"/>
          <a:ext cx="281962" cy="3539104"/>
        </a:xfrm>
        <a:custGeom>
          <a:avLst/>
          <a:gdLst/>
          <a:ahLst/>
          <a:cxnLst/>
          <a:rect l="0" t="0" r="0" b="0"/>
          <a:pathLst>
            <a:path>
              <a:moveTo>
                <a:pt x="0" y="0"/>
              </a:moveTo>
              <a:lnTo>
                <a:pt x="0" y="3539104"/>
              </a:lnTo>
              <a:lnTo>
                <a:pt x="281962" y="353910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2EB8337-80E0-4B2A-8666-3318EF3C6CE6}">
      <dsp:nvSpPr>
        <dsp:cNvPr id="0" name=""/>
        <dsp:cNvSpPr/>
      </dsp:nvSpPr>
      <dsp:spPr>
        <a:xfrm>
          <a:off x="4411912" y="3840837"/>
          <a:ext cx="1938494" cy="599461"/>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fr-FR" sz="1300" b="1" kern="1200" dirty="0">
              <a:solidFill>
                <a:schemeClr val="tx1"/>
              </a:solidFill>
              <a:latin typeface="Verdana" panose="020B0604030504040204" pitchFamily="34" charset="0"/>
              <a:ea typeface="Verdana" panose="020B0604030504040204" pitchFamily="34" charset="0"/>
            </a:rPr>
            <a:t>Groupe exécutif sur la sécurité</a:t>
          </a:r>
        </a:p>
      </dsp:txBody>
      <dsp:txXfrm>
        <a:off x="4429470" y="3858395"/>
        <a:ext cx="1903378" cy="564345"/>
      </dsp:txXfrm>
    </dsp:sp>
    <dsp:sp modelId="{1D0B822C-8192-4AE4-AA24-26CF84959834}">
      <dsp:nvSpPr>
        <dsp:cNvPr id="0" name=""/>
        <dsp:cNvSpPr/>
      </dsp:nvSpPr>
      <dsp:spPr>
        <a:xfrm>
          <a:off x="6967343" y="2003"/>
          <a:ext cx="2819625" cy="599461"/>
        </a:xfrm>
        <a:prstGeom prst="roundRect">
          <a:avLst>
            <a:gd name="adj" fmla="val 10000"/>
          </a:avLst>
        </a:prstGeom>
        <a:solidFill>
          <a:srgbClr val="0055A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 tIns="16510" rIns="24765" bIns="16510" numCol="1" spcCol="1270" anchor="ctr" anchorCtr="0">
          <a:noAutofit/>
        </a:bodyPr>
        <a:lstStyle/>
        <a:p>
          <a:pPr marL="0" lvl="0" indent="0" algn="ctr" defTabSz="577850">
            <a:lnSpc>
              <a:spcPct val="90000"/>
            </a:lnSpc>
            <a:spcBef>
              <a:spcPct val="0"/>
            </a:spcBef>
            <a:spcAft>
              <a:spcPct val="35000"/>
            </a:spcAft>
            <a:buNone/>
          </a:pPr>
          <a:r>
            <a:rPr lang="fr-FR" sz="1300" b="1" kern="1200" dirty="0">
              <a:solidFill>
                <a:schemeClr val="bg1"/>
              </a:solidFill>
              <a:latin typeface="Verdana"/>
              <a:ea typeface="Verdana"/>
            </a:rPr>
            <a:t>3. Terrain</a:t>
          </a:r>
        </a:p>
      </dsp:txBody>
      <dsp:txXfrm>
        <a:off x="6984901" y="19561"/>
        <a:ext cx="2784509" cy="564345"/>
      </dsp:txXfrm>
    </dsp:sp>
    <dsp:sp modelId="{B3B3772D-E703-4D1F-AE49-084AA4B79223}">
      <dsp:nvSpPr>
        <dsp:cNvPr id="0" name=""/>
        <dsp:cNvSpPr/>
      </dsp:nvSpPr>
      <dsp:spPr>
        <a:xfrm>
          <a:off x="7249305" y="601464"/>
          <a:ext cx="281962" cy="1290519"/>
        </a:xfrm>
        <a:custGeom>
          <a:avLst/>
          <a:gdLst/>
          <a:ahLst/>
          <a:cxnLst/>
          <a:rect l="0" t="0" r="0" b="0"/>
          <a:pathLst>
            <a:path>
              <a:moveTo>
                <a:pt x="0" y="0"/>
              </a:moveTo>
              <a:lnTo>
                <a:pt x="0" y="1290519"/>
              </a:lnTo>
              <a:lnTo>
                <a:pt x="281962" y="1290519"/>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BC65C3F-3674-4412-86A4-8E419E1622ED}">
      <dsp:nvSpPr>
        <dsp:cNvPr id="0" name=""/>
        <dsp:cNvSpPr/>
      </dsp:nvSpPr>
      <dsp:spPr>
        <a:xfrm>
          <a:off x="7531268" y="751329"/>
          <a:ext cx="1938494" cy="228130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 tIns="16510" rIns="24765" bIns="16510" numCol="1" spcCol="1270" anchor="t" anchorCtr="0">
          <a:noAutofit/>
        </a:bodyPr>
        <a:lstStyle/>
        <a:p>
          <a:pPr marL="0" lvl="0" indent="0" algn="l" defTabSz="577850">
            <a:lnSpc>
              <a:spcPct val="90000"/>
            </a:lnSpc>
            <a:spcBef>
              <a:spcPct val="0"/>
            </a:spcBef>
            <a:spcAft>
              <a:spcPct val="35000"/>
            </a:spcAft>
            <a:buNone/>
          </a:pPr>
          <a:r>
            <a:rPr lang="fr-FR" sz="1300" b="1" kern="1200" dirty="0">
              <a:solidFill>
                <a:schemeClr val="tx1"/>
              </a:solidFill>
              <a:latin typeface="Verdana"/>
              <a:ea typeface="Verdana"/>
            </a:rPr>
            <a:t>Équipe de gestion de la sécurité (EGS)</a:t>
          </a:r>
        </a:p>
        <a:p>
          <a:pPr marL="114300" lvl="1" indent="-114300" algn="l" defTabSz="577850" rtl="0">
            <a:lnSpc>
              <a:spcPct val="90000"/>
            </a:lnSpc>
            <a:spcBef>
              <a:spcPct val="0"/>
            </a:spcBef>
            <a:spcAft>
              <a:spcPct val="15000"/>
            </a:spcAft>
            <a:buFont typeface="Verdana" panose="020B0604030504040204" pitchFamily="34" charset="0"/>
            <a:buChar char="–"/>
          </a:pPr>
          <a:r>
            <a:rPr lang="fr-FR" sz="1300" kern="1200" dirty="0">
              <a:solidFill>
                <a:schemeClr val="tx1"/>
              </a:solidFill>
              <a:latin typeface="Verdana"/>
              <a:ea typeface="Verdana"/>
            </a:rPr>
            <a:t>RSSG/RP/Les conseillers principaux pour la sécurité/conseillers en chef en matière de sécurité ou conseillers pour les questions de sécurité</a:t>
          </a:r>
        </a:p>
      </dsp:txBody>
      <dsp:txXfrm>
        <a:off x="7588045" y="808106"/>
        <a:ext cx="1824940" cy="21677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0488E4-E297-4CEA-91FE-88A01325B97F}">
      <dsp:nvSpPr>
        <dsp:cNvPr id="0" name=""/>
        <dsp:cNvSpPr/>
      </dsp:nvSpPr>
      <dsp:spPr>
        <a:xfrm rot="5400000">
          <a:off x="5736997" y="-3119413"/>
          <a:ext cx="371423" cy="6705558"/>
        </a:xfrm>
        <a:prstGeom prst="round2SameRect">
          <a:avLst/>
        </a:prstGeom>
        <a:solidFill>
          <a:schemeClr val="bg1">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100000"/>
            </a:lnSpc>
            <a:spcBef>
              <a:spcPct val="0"/>
            </a:spcBef>
            <a:spcAft>
              <a:spcPts val="600"/>
            </a:spcAft>
            <a:buChar char="•"/>
          </a:pPr>
          <a:r>
            <a:rPr lang="fr-FR" sz="2000" kern="1200" dirty="0">
              <a:latin typeface="Verdana" panose="020B0604030504040204" pitchFamily="34" charset="0"/>
              <a:ea typeface="Verdana" panose="020B0604030504040204" pitchFamily="34" charset="0"/>
            </a:rPr>
            <a:t>Périmètre géographique et calendrier</a:t>
          </a:r>
        </a:p>
      </dsp:txBody>
      <dsp:txXfrm rot="-5400000">
        <a:off x="2569930" y="65785"/>
        <a:ext cx="6687427" cy="335161"/>
      </dsp:txXfrm>
    </dsp:sp>
    <dsp:sp modelId="{8C6E64A7-95FE-401B-95A1-0A6BA03D4901}">
      <dsp:nvSpPr>
        <dsp:cNvPr id="0" name=""/>
        <dsp:cNvSpPr/>
      </dsp:nvSpPr>
      <dsp:spPr>
        <a:xfrm>
          <a:off x="1201946" y="1225"/>
          <a:ext cx="1367984" cy="4642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100000"/>
            </a:lnSpc>
            <a:spcBef>
              <a:spcPct val="0"/>
            </a:spcBef>
            <a:spcAft>
              <a:spcPts val="600"/>
            </a:spcAft>
            <a:buNone/>
          </a:pPr>
          <a:r>
            <a:rPr lang="fr-FR" sz="2000" b="1" kern="1200" dirty="0">
              <a:latin typeface="Verdana" panose="020B0604030504040204" pitchFamily="34" charset="0"/>
              <a:ea typeface="Verdana" panose="020B0604030504040204" pitchFamily="34" charset="0"/>
            </a:rPr>
            <a:t>Étape 1</a:t>
          </a:r>
        </a:p>
      </dsp:txBody>
      <dsp:txXfrm>
        <a:off x="1224610" y="23889"/>
        <a:ext cx="1322656" cy="418951"/>
      </dsp:txXfrm>
    </dsp:sp>
    <dsp:sp modelId="{19064A8C-03D1-452C-B6C2-483CCBA1C680}">
      <dsp:nvSpPr>
        <dsp:cNvPr id="0" name=""/>
        <dsp:cNvSpPr/>
      </dsp:nvSpPr>
      <dsp:spPr>
        <a:xfrm rot="5400000">
          <a:off x="5736997" y="-2631919"/>
          <a:ext cx="371423" cy="6705558"/>
        </a:xfrm>
        <a:prstGeom prst="round2SameRect">
          <a:avLst/>
        </a:prstGeom>
        <a:solidFill>
          <a:schemeClr val="bg1">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100000"/>
            </a:lnSpc>
            <a:spcBef>
              <a:spcPct val="0"/>
            </a:spcBef>
            <a:spcAft>
              <a:spcPts val="600"/>
            </a:spcAft>
            <a:buChar char="•"/>
          </a:pPr>
          <a:r>
            <a:rPr lang="fr-FR" sz="2000" kern="1200" dirty="0">
              <a:latin typeface="Verdana" panose="020B0604030504040204" pitchFamily="34" charset="0"/>
              <a:ea typeface="Verdana" panose="020B0604030504040204" pitchFamily="34" charset="0"/>
            </a:rPr>
            <a:t>Analyse de la situation</a:t>
          </a:r>
        </a:p>
      </dsp:txBody>
      <dsp:txXfrm rot="-5400000">
        <a:off x="2569930" y="553279"/>
        <a:ext cx="6687427" cy="335161"/>
      </dsp:txXfrm>
    </dsp:sp>
    <dsp:sp modelId="{46B2BD54-C87E-4FE1-A9DC-B07D749C3A36}">
      <dsp:nvSpPr>
        <dsp:cNvPr id="0" name=""/>
        <dsp:cNvSpPr/>
      </dsp:nvSpPr>
      <dsp:spPr>
        <a:xfrm>
          <a:off x="1201946" y="488719"/>
          <a:ext cx="1367984" cy="4642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100000"/>
            </a:lnSpc>
            <a:spcBef>
              <a:spcPct val="0"/>
            </a:spcBef>
            <a:spcAft>
              <a:spcPts val="600"/>
            </a:spcAft>
            <a:buNone/>
          </a:pPr>
          <a:r>
            <a:rPr lang="fr-FR" sz="2000" b="1" kern="1200" dirty="0">
              <a:latin typeface="Verdana" panose="020B0604030504040204" pitchFamily="34" charset="0"/>
              <a:ea typeface="Verdana" panose="020B0604030504040204" pitchFamily="34" charset="0"/>
            </a:rPr>
            <a:t>Étape 2</a:t>
          </a:r>
        </a:p>
      </dsp:txBody>
      <dsp:txXfrm>
        <a:off x="1224610" y="511383"/>
        <a:ext cx="1322656" cy="418951"/>
      </dsp:txXfrm>
    </dsp:sp>
    <dsp:sp modelId="{47A66BD4-43EC-4082-B7C4-71BF0B0D9FB8}">
      <dsp:nvSpPr>
        <dsp:cNvPr id="0" name=""/>
        <dsp:cNvSpPr/>
      </dsp:nvSpPr>
      <dsp:spPr>
        <a:xfrm rot="5400000">
          <a:off x="5736997" y="-2144425"/>
          <a:ext cx="371423" cy="6705558"/>
        </a:xfrm>
        <a:prstGeom prst="round2SameRect">
          <a:avLst/>
        </a:prstGeom>
        <a:solidFill>
          <a:schemeClr val="bg1">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100000"/>
            </a:lnSpc>
            <a:spcBef>
              <a:spcPct val="0"/>
            </a:spcBef>
            <a:spcAft>
              <a:spcPts val="600"/>
            </a:spcAft>
            <a:buChar char="•"/>
          </a:pPr>
          <a:r>
            <a:rPr lang="fr-FR" sz="2000" kern="1200" dirty="0">
              <a:latin typeface="Verdana" panose="020B0604030504040204" pitchFamily="34" charset="0"/>
              <a:ea typeface="Verdana" panose="020B0604030504040204" pitchFamily="34" charset="0"/>
            </a:rPr>
            <a:t>Évaluation du programme</a:t>
          </a:r>
        </a:p>
      </dsp:txBody>
      <dsp:txXfrm rot="-5400000">
        <a:off x="2569930" y="1040773"/>
        <a:ext cx="6687427" cy="335161"/>
      </dsp:txXfrm>
    </dsp:sp>
    <dsp:sp modelId="{406C765F-57DA-42BB-AC23-B9A435C3E4F2}">
      <dsp:nvSpPr>
        <dsp:cNvPr id="0" name=""/>
        <dsp:cNvSpPr/>
      </dsp:nvSpPr>
      <dsp:spPr>
        <a:xfrm>
          <a:off x="1201946" y="976213"/>
          <a:ext cx="1367984" cy="4642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100000"/>
            </a:lnSpc>
            <a:spcBef>
              <a:spcPct val="0"/>
            </a:spcBef>
            <a:spcAft>
              <a:spcPts val="600"/>
            </a:spcAft>
            <a:buNone/>
          </a:pPr>
          <a:r>
            <a:rPr lang="fr-FR" sz="2000" b="1" kern="1200" dirty="0">
              <a:latin typeface="Verdana" panose="020B0604030504040204" pitchFamily="34" charset="0"/>
              <a:ea typeface="Verdana" panose="020B0604030504040204" pitchFamily="34" charset="0"/>
            </a:rPr>
            <a:t>Étape 3</a:t>
          </a:r>
        </a:p>
      </dsp:txBody>
      <dsp:txXfrm>
        <a:off x="1224610" y="998877"/>
        <a:ext cx="1322656" cy="418951"/>
      </dsp:txXfrm>
    </dsp:sp>
    <dsp:sp modelId="{B361D303-663A-4EBF-89DF-CED2C4FF0A68}">
      <dsp:nvSpPr>
        <dsp:cNvPr id="0" name=""/>
        <dsp:cNvSpPr/>
      </dsp:nvSpPr>
      <dsp:spPr>
        <a:xfrm rot="5400000">
          <a:off x="5736997" y="-1656931"/>
          <a:ext cx="371423" cy="6705558"/>
        </a:xfrm>
        <a:prstGeom prst="round2SameRect">
          <a:avLst/>
        </a:prstGeom>
        <a:solidFill>
          <a:schemeClr val="bg1">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100000"/>
            </a:lnSpc>
            <a:spcBef>
              <a:spcPct val="0"/>
            </a:spcBef>
            <a:spcAft>
              <a:spcPts val="600"/>
            </a:spcAft>
            <a:buChar char="•"/>
          </a:pPr>
          <a:r>
            <a:rPr lang="fr-FR" sz="2000" kern="1200" dirty="0">
              <a:latin typeface="Verdana" panose="020B0604030504040204" pitchFamily="34" charset="0"/>
              <a:ea typeface="Verdana" panose="020B0604030504040204" pitchFamily="34" charset="0"/>
            </a:rPr>
            <a:t>Évaluation des menaces</a:t>
          </a:r>
        </a:p>
      </dsp:txBody>
      <dsp:txXfrm rot="-5400000">
        <a:off x="2569930" y="1528267"/>
        <a:ext cx="6687427" cy="335161"/>
      </dsp:txXfrm>
    </dsp:sp>
    <dsp:sp modelId="{AB290679-8380-429A-8465-AE996D17D9B3}">
      <dsp:nvSpPr>
        <dsp:cNvPr id="0" name=""/>
        <dsp:cNvSpPr/>
      </dsp:nvSpPr>
      <dsp:spPr>
        <a:xfrm>
          <a:off x="1201946" y="1463707"/>
          <a:ext cx="1367984" cy="4642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100000"/>
            </a:lnSpc>
            <a:spcBef>
              <a:spcPct val="0"/>
            </a:spcBef>
            <a:spcAft>
              <a:spcPts val="600"/>
            </a:spcAft>
            <a:buNone/>
          </a:pPr>
          <a:r>
            <a:rPr lang="fr-FR" sz="2000" b="1" kern="1200" dirty="0">
              <a:latin typeface="Verdana" panose="020B0604030504040204" pitchFamily="34" charset="0"/>
              <a:ea typeface="Verdana" panose="020B0604030504040204" pitchFamily="34" charset="0"/>
            </a:rPr>
            <a:t>Étape 4</a:t>
          </a:r>
        </a:p>
      </dsp:txBody>
      <dsp:txXfrm>
        <a:off x="1224610" y="1486371"/>
        <a:ext cx="1322656" cy="418951"/>
      </dsp:txXfrm>
    </dsp:sp>
    <dsp:sp modelId="{E2984E31-A92C-4354-BF9B-3C1A66D6150B}">
      <dsp:nvSpPr>
        <dsp:cNvPr id="0" name=""/>
        <dsp:cNvSpPr/>
      </dsp:nvSpPr>
      <dsp:spPr>
        <a:xfrm rot="5400000">
          <a:off x="5736997" y="-1169437"/>
          <a:ext cx="371423" cy="6705558"/>
        </a:xfrm>
        <a:prstGeom prst="round2SameRect">
          <a:avLst/>
        </a:prstGeom>
        <a:solidFill>
          <a:schemeClr val="bg1">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100000"/>
            </a:lnSpc>
            <a:spcBef>
              <a:spcPct val="0"/>
            </a:spcBef>
            <a:spcAft>
              <a:spcPts val="600"/>
            </a:spcAft>
            <a:buChar char="•"/>
          </a:pPr>
          <a:r>
            <a:rPr lang="fr-FR" sz="2000" kern="1200" dirty="0">
              <a:latin typeface="Verdana" panose="020B0604030504040204" pitchFamily="34" charset="0"/>
              <a:ea typeface="Verdana" panose="020B0604030504040204" pitchFamily="34" charset="0"/>
            </a:rPr>
            <a:t>Évaluation des risques liés à la sécurité</a:t>
          </a:r>
        </a:p>
      </dsp:txBody>
      <dsp:txXfrm rot="-5400000">
        <a:off x="2569930" y="2015761"/>
        <a:ext cx="6687427" cy="335161"/>
      </dsp:txXfrm>
    </dsp:sp>
    <dsp:sp modelId="{9F4CC7D9-5238-4A3F-92BB-BBFEAF14CFF3}">
      <dsp:nvSpPr>
        <dsp:cNvPr id="0" name=""/>
        <dsp:cNvSpPr/>
      </dsp:nvSpPr>
      <dsp:spPr>
        <a:xfrm>
          <a:off x="1201946" y="1951201"/>
          <a:ext cx="1367984" cy="4642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100000"/>
            </a:lnSpc>
            <a:spcBef>
              <a:spcPct val="0"/>
            </a:spcBef>
            <a:spcAft>
              <a:spcPts val="600"/>
            </a:spcAft>
            <a:buNone/>
          </a:pPr>
          <a:r>
            <a:rPr lang="fr-FR" sz="2000" b="1" kern="1200" dirty="0">
              <a:latin typeface="Verdana" panose="020B0604030504040204" pitchFamily="34" charset="0"/>
              <a:ea typeface="Verdana" panose="020B0604030504040204" pitchFamily="34" charset="0"/>
            </a:rPr>
            <a:t>Étape 5</a:t>
          </a:r>
        </a:p>
      </dsp:txBody>
      <dsp:txXfrm>
        <a:off x="1224610" y="1973865"/>
        <a:ext cx="1322656" cy="418951"/>
      </dsp:txXfrm>
    </dsp:sp>
    <dsp:sp modelId="{76CDC492-ED75-4927-90B1-702214C97D3D}">
      <dsp:nvSpPr>
        <dsp:cNvPr id="0" name=""/>
        <dsp:cNvSpPr/>
      </dsp:nvSpPr>
      <dsp:spPr>
        <a:xfrm rot="5400000">
          <a:off x="5736997" y="-681943"/>
          <a:ext cx="371423" cy="6705558"/>
        </a:xfrm>
        <a:prstGeom prst="round2SameRect">
          <a:avLst/>
        </a:prstGeom>
        <a:solidFill>
          <a:schemeClr val="bg1">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100000"/>
            </a:lnSpc>
            <a:spcBef>
              <a:spcPct val="0"/>
            </a:spcBef>
            <a:spcAft>
              <a:spcPts val="600"/>
            </a:spcAft>
            <a:buChar char="•"/>
          </a:pPr>
          <a:r>
            <a:rPr lang="fr-FR" sz="2000" kern="1200" dirty="0">
              <a:latin typeface="Verdana" panose="020B0604030504040204" pitchFamily="34" charset="0"/>
              <a:ea typeface="Verdana" panose="020B0604030504040204" pitchFamily="34" charset="0"/>
            </a:rPr>
            <a:t>Mesures relatives aux risques pour la sécurité </a:t>
          </a:r>
        </a:p>
      </dsp:txBody>
      <dsp:txXfrm rot="-5400000">
        <a:off x="2569930" y="2503255"/>
        <a:ext cx="6687427" cy="335161"/>
      </dsp:txXfrm>
    </dsp:sp>
    <dsp:sp modelId="{A9CDC7D8-780C-4C0D-B1F6-0930DE926DF4}">
      <dsp:nvSpPr>
        <dsp:cNvPr id="0" name=""/>
        <dsp:cNvSpPr/>
      </dsp:nvSpPr>
      <dsp:spPr>
        <a:xfrm>
          <a:off x="1201946" y="2438695"/>
          <a:ext cx="1367984" cy="4642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100000"/>
            </a:lnSpc>
            <a:spcBef>
              <a:spcPct val="0"/>
            </a:spcBef>
            <a:spcAft>
              <a:spcPts val="600"/>
            </a:spcAft>
            <a:buNone/>
          </a:pPr>
          <a:r>
            <a:rPr lang="fr-FR" sz="2000" b="1" kern="1200" dirty="0">
              <a:latin typeface="Verdana" panose="020B0604030504040204" pitchFamily="34" charset="0"/>
              <a:ea typeface="Verdana" panose="020B0604030504040204" pitchFamily="34" charset="0"/>
            </a:rPr>
            <a:t>Étape 6</a:t>
          </a:r>
        </a:p>
      </dsp:txBody>
      <dsp:txXfrm>
        <a:off x="1224610" y="2461359"/>
        <a:ext cx="1322656" cy="418951"/>
      </dsp:txXfrm>
    </dsp:sp>
    <dsp:sp modelId="{DF2D7015-B93F-4E47-A6E2-8CA3D3980939}">
      <dsp:nvSpPr>
        <dsp:cNvPr id="0" name=""/>
        <dsp:cNvSpPr/>
      </dsp:nvSpPr>
      <dsp:spPr>
        <a:xfrm rot="5400000">
          <a:off x="5736997" y="-194449"/>
          <a:ext cx="371423" cy="6705558"/>
        </a:xfrm>
        <a:prstGeom prst="round2SameRect">
          <a:avLst/>
        </a:prstGeom>
        <a:solidFill>
          <a:schemeClr val="bg1">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100000"/>
            </a:lnSpc>
            <a:spcBef>
              <a:spcPct val="0"/>
            </a:spcBef>
            <a:spcAft>
              <a:spcPts val="600"/>
            </a:spcAft>
            <a:buChar char="•"/>
          </a:pPr>
          <a:r>
            <a:rPr lang="fr-FR" sz="2000" kern="1200" dirty="0">
              <a:latin typeface="Verdana" panose="020B0604030504040204" pitchFamily="34" charset="0"/>
              <a:ea typeface="Verdana" panose="020B0604030504040204" pitchFamily="34" charset="0"/>
            </a:rPr>
            <a:t>Mise en œuvre de la GRS</a:t>
          </a:r>
        </a:p>
      </dsp:txBody>
      <dsp:txXfrm rot="-5400000">
        <a:off x="2569930" y="2990749"/>
        <a:ext cx="6687427" cy="335161"/>
      </dsp:txXfrm>
    </dsp:sp>
    <dsp:sp modelId="{182BBF8F-2395-4381-8C0D-D67DE63B524C}">
      <dsp:nvSpPr>
        <dsp:cNvPr id="0" name=""/>
        <dsp:cNvSpPr/>
      </dsp:nvSpPr>
      <dsp:spPr>
        <a:xfrm>
          <a:off x="1201946" y="2926189"/>
          <a:ext cx="1367984" cy="4642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100000"/>
            </a:lnSpc>
            <a:spcBef>
              <a:spcPct val="0"/>
            </a:spcBef>
            <a:spcAft>
              <a:spcPts val="600"/>
            </a:spcAft>
            <a:buNone/>
          </a:pPr>
          <a:r>
            <a:rPr lang="fr-FR" sz="2000" b="1" kern="1200" dirty="0">
              <a:latin typeface="Verdana" panose="020B0604030504040204" pitchFamily="34" charset="0"/>
              <a:ea typeface="Verdana" panose="020B0604030504040204" pitchFamily="34" charset="0"/>
            </a:rPr>
            <a:t>Étape 7</a:t>
          </a:r>
        </a:p>
      </dsp:txBody>
      <dsp:txXfrm>
        <a:off x="1224610" y="2948853"/>
        <a:ext cx="1322656" cy="418951"/>
      </dsp:txXfrm>
    </dsp:sp>
    <dsp:sp modelId="{57447B0C-8E06-4C81-8A4A-6A5D589A9164}">
      <dsp:nvSpPr>
        <dsp:cNvPr id="0" name=""/>
        <dsp:cNvSpPr/>
      </dsp:nvSpPr>
      <dsp:spPr>
        <a:xfrm rot="5400000">
          <a:off x="5736997" y="293043"/>
          <a:ext cx="371423" cy="6705558"/>
        </a:xfrm>
        <a:prstGeom prst="round2SameRect">
          <a:avLst/>
        </a:prstGeom>
        <a:solidFill>
          <a:schemeClr val="bg1">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100000"/>
            </a:lnSpc>
            <a:spcBef>
              <a:spcPct val="0"/>
            </a:spcBef>
            <a:spcAft>
              <a:spcPts val="600"/>
            </a:spcAft>
            <a:buChar char="•"/>
          </a:pPr>
          <a:r>
            <a:rPr lang="fr-FR" sz="2000" kern="1200" dirty="0">
              <a:latin typeface="Verdana" panose="020B0604030504040204" pitchFamily="34" charset="0"/>
              <a:ea typeface="Verdana" panose="020B0604030504040204" pitchFamily="34" charset="0"/>
            </a:rPr>
            <a:t>Décision relative au risque acceptable</a:t>
          </a:r>
        </a:p>
      </dsp:txBody>
      <dsp:txXfrm rot="-5400000">
        <a:off x="2569930" y="3478242"/>
        <a:ext cx="6687427" cy="335161"/>
      </dsp:txXfrm>
    </dsp:sp>
    <dsp:sp modelId="{C566764F-7929-4792-B28B-BCFDBF047300}">
      <dsp:nvSpPr>
        <dsp:cNvPr id="0" name=""/>
        <dsp:cNvSpPr/>
      </dsp:nvSpPr>
      <dsp:spPr>
        <a:xfrm>
          <a:off x="1201946" y="3413683"/>
          <a:ext cx="1367984" cy="4642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100000"/>
            </a:lnSpc>
            <a:spcBef>
              <a:spcPct val="0"/>
            </a:spcBef>
            <a:spcAft>
              <a:spcPts val="600"/>
            </a:spcAft>
            <a:buNone/>
          </a:pPr>
          <a:r>
            <a:rPr lang="fr-FR" sz="2000" b="1" kern="1200" dirty="0">
              <a:latin typeface="Verdana" panose="020B0604030504040204" pitchFamily="34" charset="0"/>
              <a:ea typeface="Verdana" panose="020B0604030504040204" pitchFamily="34" charset="0"/>
            </a:rPr>
            <a:t>Étape 8</a:t>
          </a:r>
        </a:p>
      </dsp:txBody>
      <dsp:txXfrm>
        <a:off x="1224610" y="3436347"/>
        <a:ext cx="1322656" cy="418951"/>
      </dsp:txXfrm>
    </dsp:sp>
    <dsp:sp modelId="{C166F0B8-29D3-4860-8B52-E93C6268F2B0}">
      <dsp:nvSpPr>
        <dsp:cNvPr id="0" name=""/>
        <dsp:cNvSpPr/>
      </dsp:nvSpPr>
      <dsp:spPr>
        <a:xfrm rot="5400000">
          <a:off x="5736997" y="780537"/>
          <a:ext cx="371423" cy="6705558"/>
        </a:xfrm>
        <a:prstGeom prst="round2SameRect">
          <a:avLst/>
        </a:prstGeom>
        <a:solidFill>
          <a:schemeClr val="bg1">
            <a:alpha val="9000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100000"/>
            </a:lnSpc>
            <a:spcBef>
              <a:spcPct val="0"/>
            </a:spcBef>
            <a:spcAft>
              <a:spcPts val="600"/>
            </a:spcAft>
            <a:buChar char="•"/>
          </a:pPr>
          <a:r>
            <a:rPr lang="fr-FR" sz="2000" kern="1200" dirty="0">
              <a:latin typeface="Verdana" panose="020B0604030504040204" pitchFamily="34" charset="0"/>
              <a:ea typeface="Verdana" panose="020B0604030504040204" pitchFamily="34" charset="0"/>
            </a:rPr>
            <a:t>Suivi et révision</a:t>
          </a:r>
        </a:p>
      </dsp:txBody>
      <dsp:txXfrm rot="-5400000">
        <a:off x="2569930" y="3965736"/>
        <a:ext cx="6687427" cy="335161"/>
      </dsp:txXfrm>
    </dsp:sp>
    <dsp:sp modelId="{2A5EEF6D-D88A-44CD-A178-57A5D9D081F4}">
      <dsp:nvSpPr>
        <dsp:cNvPr id="0" name=""/>
        <dsp:cNvSpPr/>
      </dsp:nvSpPr>
      <dsp:spPr>
        <a:xfrm>
          <a:off x="1201946" y="3901177"/>
          <a:ext cx="1367984" cy="4642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marL="0" lvl="0" indent="0" algn="ctr" defTabSz="889000">
            <a:lnSpc>
              <a:spcPct val="100000"/>
            </a:lnSpc>
            <a:spcBef>
              <a:spcPct val="0"/>
            </a:spcBef>
            <a:spcAft>
              <a:spcPts val="600"/>
            </a:spcAft>
            <a:buNone/>
          </a:pPr>
          <a:r>
            <a:rPr lang="fr-FR" sz="2000" b="1" kern="1200" dirty="0">
              <a:latin typeface="Verdana" panose="020B0604030504040204" pitchFamily="34" charset="0"/>
              <a:ea typeface="Verdana" panose="020B0604030504040204" pitchFamily="34" charset="0"/>
            </a:rPr>
            <a:t>Étape 9</a:t>
          </a:r>
        </a:p>
      </dsp:txBody>
      <dsp:txXfrm>
        <a:off x="1224610" y="3923841"/>
        <a:ext cx="1322656" cy="41895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11/1/2025</a:t>
            </a:fld>
            <a:endParaRPr lang="en-US" dirty="0"/>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11/1/2025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dirty="0"/>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0</a:t>
            </a:fld>
            <a:endParaRPr lang="en-US" dirty="0"/>
          </a:p>
        </p:txBody>
      </p:sp>
    </p:spTree>
    <p:extLst>
      <p:ext uri="{BB962C8B-B14F-4D97-AF65-F5344CB8AC3E}">
        <p14:creationId xmlns:p14="http://schemas.microsoft.com/office/powerpoint/2010/main" val="5506025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19</a:t>
            </a:fld>
            <a:endParaRPr lang="en-US" dirty="0"/>
          </a:p>
        </p:txBody>
      </p:sp>
    </p:spTree>
    <p:extLst>
      <p:ext uri="{BB962C8B-B14F-4D97-AF65-F5344CB8AC3E}">
        <p14:creationId xmlns:p14="http://schemas.microsoft.com/office/powerpoint/2010/main" val="5100110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9</a:t>
            </a:fld>
            <a:endParaRPr lang="en-US" dirty="0"/>
          </a:p>
        </p:txBody>
      </p:sp>
    </p:spTree>
    <p:extLst>
      <p:ext uri="{BB962C8B-B14F-4D97-AF65-F5344CB8AC3E}">
        <p14:creationId xmlns:p14="http://schemas.microsoft.com/office/powerpoint/2010/main" val="3571657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11</a:t>
            </a:fld>
            <a:endParaRPr lang="en-US" dirty="0"/>
          </a:p>
        </p:txBody>
      </p:sp>
    </p:spTree>
    <p:extLst>
      <p:ext uri="{BB962C8B-B14F-4D97-AF65-F5344CB8AC3E}">
        <p14:creationId xmlns:p14="http://schemas.microsoft.com/office/powerpoint/2010/main" val="2623902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12</a:t>
            </a:fld>
            <a:endParaRPr lang="en-US" dirty="0"/>
          </a:p>
        </p:txBody>
      </p:sp>
    </p:spTree>
    <p:extLst>
      <p:ext uri="{BB962C8B-B14F-4D97-AF65-F5344CB8AC3E}">
        <p14:creationId xmlns:p14="http://schemas.microsoft.com/office/powerpoint/2010/main" val="1590472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14</a:t>
            </a:fld>
            <a:endParaRPr lang="en-US" dirty="0"/>
          </a:p>
        </p:txBody>
      </p:sp>
    </p:spTree>
    <p:extLst>
      <p:ext uri="{BB962C8B-B14F-4D97-AF65-F5344CB8AC3E}">
        <p14:creationId xmlns:p14="http://schemas.microsoft.com/office/powerpoint/2010/main" val="1169065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15</a:t>
            </a:fld>
            <a:endParaRPr lang="en-US" dirty="0"/>
          </a:p>
        </p:txBody>
      </p:sp>
    </p:spTree>
    <p:extLst>
      <p:ext uri="{BB962C8B-B14F-4D97-AF65-F5344CB8AC3E}">
        <p14:creationId xmlns:p14="http://schemas.microsoft.com/office/powerpoint/2010/main" val="12642937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16</a:t>
            </a:fld>
            <a:endParaRPr lang="en-US" dirty="0"/>
          </a:p>
        </p:txBody>
      </p:sp>
    </p:spTree>
    <p:extLst>
      <p:ext uri="{BB962C8B-B14F-4D97-AF65-F5344CB8AC3E}">
        <p14:creationId xmlns:p14="http://schemas.microsoft.com/office/powerpoint/2010/main" val="3765185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17</a:t>
            </a:fld>
            <a:endParaRPr lang="en-US" dirty="0"/>
          </a:p>
        </p:txBody>
      </p:sp>
    </p:spTree>
    <p:extLst>
      <p:ext uri="{BB962C8B-B14F-4D97-AF65-F5344CB8AC3E}">
        <p14:creationId xmlns:p14="http://schemas.microsoft.com/office/powerpoint/2010/main" val="42124233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18</a:t>
            </a:fld>
            <a:endParaRPr lang="en-US" dirty="0"/>
          </a:p>
        </p:txBody>
      </p:sp>
    </p:spTree>
    <p:extLst>
      <p:ext uri="{BB962C8B-B14F-4D97-AF65-F5344CB8AC3E}">
        <p14:creationId xmlns:p14="http://schemas.microsoft.com/office/powerpoint/2010/main" val="1767318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4E87CA-1A64-2644-7E72-40D785CA9F96}"/>
              </a:ext>
            </a:extLst>
          </p:cNvPr>
          <p:cNvSpPr txBox="1">
            <a:spLocks/>
          </p:cNvSpPr>
          <p:nvPr userDrawn="1"/>
        </p:nvSpPr>
        <p:spPr>
          <a:xfrm>
            <a:off x="838200" y="304005"/>
            <a:ext cx="10058400" cy="7239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mj-lt"/>
                <a:ea typeface="+mj-ea"/>
                <a:cs typeface="+mj-cs"/>
              </a:defRPr>
            </a:lvl1pPr>
          </a:lstStyle>
          <a:p>
            <a:pPr algn="l"/>
            <a:endParaRPr lang="en-US" sz="4000" dirty="0"/>
          </a:p>
        </p:txBody>
      </p:sp>
      <p:sp>
        <p:nvSpPr>
          <p:cNvPr id="3" name="Footer Placeholder 4">
            <a:extLst>
              <a:ext uri="{FF2B5EF4-FFF2-40B4-BE49-F238E27FC236}">
                <a16:creationId xmlns:a16="http://schemas.microsoft.com/office/drawing/2014/main" id="{335A9B18-FDFC-9410-C232-AB2DFF1CFB1F}"/>
              </a:ext>
            </a:extLst>
          </p:cNvPr>
          <p:cNvSpPr txBox="1">
            <a:spLocks/>
          </p:cNvSpPr>
          <p:nvPr userDrawn="1"/>
        </p:nvSpPr>
        <p:spPr>
          <a:xfrm>
            <a:off x="838201" y="6553995"/>
            <a:ext cx="10613064" cy="17805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100" noProof="0" dirty="0">
                <a:solidFill>
                  <a:schemeClr val="bg1">
                    <a:lumMod val="65000"/>
                  </a:schemeClr>
                </a:solidFill>
              </a:rPr>
              <a:t>MFBPD de l’ONU 2025								         Diapositive </a:t>
            </a:r>
            <a:fld id="{60323EB4-2EFA-49D3-81CD-1A9035A87ED7}" type="slidenum">
              <a:rPr lang="fr-FR" sz="1100" noProof="0" smtClean="0">
                <a:solidFill>
                  <a:schemeClr val="bg1">
                    <a:lumMod val="65000"/>
                  </a:schemeClr>
                </a:solidFill>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lang="fr-FR" sz="1100" noProof="0" dirty="0">
              <a:solidFill>
                <a:schemeClr val="bg1">
                  <a:lumMod val="65000"/>
                </a:schemeClr>
              </a:solidFill>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8A17E8AB-E82E-37CE-66B5-13148CA7013A}"/>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1300EA6-FF15-905D-C8D4-3DB4261D176B}"/>
              </a:ext>
            </a:extLst>
          </p:cNvPr>
          <p:cNvSpPr txBox="1"/>
          <p:nvPr userDrawn="1"/>
        </p:nvSpPr>
        <p:spPr>
          <a:xfrm>
            <a:off x="7100767" y="257455"/>
            <a:ext cx="3717684" cy="261610"/>
          </a:xfrm>
          <a:prstGeom prst="rect">
            <a:avLst/>
          </a:prstGeom>
          <a:noFill/>
        </p:spPr>
        <p:txBody>
          <a:bodyPr wrap="none" rtlCol="0">
            <a:spAutoFit/>
          </a:bodyPr>
          <a:lstStyle/>
          <a:p>
            <a:pPr algn="r"/>
            <a:r>
              <a:rPr lang="fr-FR" sz="1100" b="1" noProof="0" dirty="0">
                <a:solidFill>
                  <a:schemeClr val="bg1">
                    <a:lumMod val="65000"/>
                  </a:schemeClr>
                </a:solidFill>
                <a:latin typeface="Verdana" panose="020B0604030504040204" pitchFamily="34" charset="0"/>
                <a:ea typeface="Verdana" panose="020B0604030504040204" pitchFamily="34" charset="0"/>
              </a:rPr>
              <a:t>3.5 Sûreté et sécurité du personnel de l’ONU</a:t>
            </a: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image" Target="../media/image4.jpeg"/><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26.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8.xml"/><Relationship Id="rId1" Type="http://schemas.openxmlformats.org/officeDocument/2006/relationships/tags" Target="../tags/tag27.xml"/></Relationships>
</file>

<file path=ppt/slides/_rels/slide12.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slideLayout" Target="../slideLayouts/slideLayout1.xml"/><Relationship Id="rId7" Type="http://schemas.openxmlformats.org/officeDocument/2006/relationships/diagramQuickStyle" Target="../diagrams/quickStyle1.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notesSlide" Target="../notesSlides/notesSlide3.xml"/><Relationship Id="rId9" Type="http://schemas.microsoft.com/office/2007/relationships/diagramDrawing" Target="../diagrams/drawing1.xml"/></Relationships>
</file>

<file path=ppt/slides/_rels/slide13.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slideLayout" Target="../slideLayouts/slideLayout1.xml"/><Relationship Id="rId7" Type="http://schemas.openxmlformats.org/officeDocument/2006/relationships/diagramQuickStyle" Target="../diagrams/quickStyle2.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notesSlide" Target="../notesSlides/notesSlide4.xml"/><Relationship Id="rId9" Type="http://schemas.microsoft.com/office/2007/relationships/diagramDrawing" Target="../diagrams/drawing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4.xml"/><Relationship Id="rId1" Type="http://schemas.openxmlformats.org/officeDocument/2006/relationships/tags" Target="../tags/tag3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notesSlide" Target="../notesSlides/notesSlide5.xml"/></Relationships>
</file>

<file path=ppt/slides/_rels/slide16.xml.rels><?xml version="1.0" encoding="UTF-8" standalone="yes"?>
<Relationships xmlns="http://schemas.openxmlformats.org/package/2006/relationships"><Relationship Id="rId8" Type="http://schemas.openxmlformats.org/officeDocument/2006/relationships/tags" Target="../tags/tag44.xml"/><Relationship Id="rId13" Type="http://schemas.openxmlformats.org/officeDocument/2006/relationships/tags" Target="../tags/tag49.xml"/><Relationship Id="rId18" Type="http://schemas.openxmlformats.org/officeDocument/2006/relationships/image" Target="../media/image6.png"/><Relationship Id="rId3" Type="http://schemas.openxmlformats.org/officeDocument/2006/relationships/tags" Target="../tags/tag39.xml"/><Relationship Id="rId21" Type="http://schemas.openxmlformats.org/officeDocument/2006/relationships/image" Target="../media/image9.jpeg"/><Relationship Id="rId7" Type="http://schemas.openxmlformats.org/officeDocument/2006/relationships/tags" Target="../tags/tag43.xml"/><Relationship Id="rId12" Type="http://schemas.openxmlformats.org/officeDocument/2006/relationships/tags" Target="../tags/tag48.xml"/><Relationship Id="rId17" Type="http://schemas.openxmlformats.org/officeDocument/2006/relationships/image" Target="../media/image5.png"/><Relationship Id="rId2" Type="http://schemas.openxmlformats.org/officeDocument/2006/relationships/tags" Target="../tags/tag38.xml"/><Relationship Id="rId16" Type="http://schemas.openxmlformats.org/officeDocument/2006/relationships/notesSlide" Target="../notesSlides/notesSlide6.xml"/><Relationship Id="rId20" Type="http://schemas.openxmlformats.org/officeDocument/2006/relationships/image" Target="../media/image8.png"/><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tags" Target="../tags/tag47.xml"/><Relationship Id="rId5" Type="http://schemas.openxmlformats.org/officeDocument/2006/relationships/tags" Target="../tags/tag41.xml"/><Relationship Id="rId15" Type="http://schemas.openxmlformats.org/officeDocument/2006/relationships/slideLayout" Target="../slideLayouts/slideLayout1.xml"/><Relationship Id="rId10" Type="http://schemas.openxmlformats.org/officeDocument/2006/relationships/tags" Target="../tags/tag46.xml"/><Relationship Id="rId19" Type="http://schemas.openxmlformats.org/officeDocument/2006/relationships/image" Target="../media/image7.jpeg"/><Relationship Id="rId4" Type="http://schemas.openxmlformats.org/officeDocument/2006/relationships/tags" Target="../tags/tag40.xml"/><Relationship Id="rId9" Type="http://schemas.openxmlformats.org/officeDocument/2006/relationships/tags" Target="../tags/tag45.xml"/><Relationship Id="rId14" Type="http://schemas.openxmlformats.org/officeDocument/2006/relationships/tags" Target="../tags/tag50.xml"/><Relationship Id="rId22" Type="http://schemas.openxmlformats.org/officeDocument/2006/relationships/image" Target="../media/image10.jpeg"/></Relationships>
</file>

<file path=ppt/slides/_rels/slide17.xml.rels><?xml version="1.0" encoding="UTF-8" standalone="yes"?>
<Relationships xmlns="http://schemas.openxmlformats.org/package/2006/relationships"><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notesSlide" Target="../notesSlides/notesSlide7.xml"/><Relationship Id="rId5" Type="http://schemas.openxmlformats.org/officeDocument/2006/relationships/slideLayout" Target="../slideLayouts/slideLayout1.xml"/><Relationship Id="rId4" Type="http://schemas.openxmlformats.org/officeDocument/2006/relationships/tags" Target="../tags/tag54.xml"/></Relationships>
</file>

<file path=ppt/slides/_rels/slide18.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notesSlide" Target="../notesSlides/notesSlide8.xml"/><Relationship Id="rId4"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9.xml"/><Relationship Id="rId1" Type="http://schemas.openxmlformats.org/officeDocument/2006/relationships/tags" Target="../tags/tag58.xml"/><Relationship Id="rId4" Type="http://schemas.openxmlformats.org/officeDocument/2006/relationships/notesSlide" Target="../notesSlides/notesSlide9.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1.xml"/><Relationship Id="rId1" Type="http://schemas.openxmlformats.org/officeDocument/2006/relationships/tags" Target="../tags/tag60.xml"/><Relationship Id="rId4" Type="http://schemas.openxmlformats.org/officeDocument/2006/relationships/notesSlide" Target="../notesSlides/notesSlide10.xml"/></Relationships>
</file>

<file path=ppt/slides/_rels/slide21.xml.rels><?xml version="1.0" encoding="UTF-8" standalone="yes"?>
<Relationships xmlns="http://schemas.openxmlformats.org/package/2006/relationships"><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tags" Target="../tags/tag62.xml"/><Relationship Id="rId5" Type="http://schemas.openxmlformats.org/officeDocument/2006/relationships/image" Target="../media/image11.jpeg"/><Relationship Id="rId4"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tags" Target="../tags/tag67.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hyperlink" Target="http://dss.un.org/" TargetMode="External"/><Relationship Id="rId5" Type="http://schemas.openxmlformats.org/officeDocument/2006/relationships/image" Target="../media/image12.png"/><Relationship Id="rId4"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8.xml"/></Relationships>
</file>

<file path=ppt/slides/_rels/slide24.xml.rels><?xml version="1.0" encoding="UTF-8" standalone="yes"?>
<Relationships xmlns="http://schemas.openxmlformats.org/package/2006/relationships"><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 Id="rId5" Type="http://schemas.openxmlformats.org/officeDocument/2006/relationships/image" Target="../media/image13.png"/><Relationship Id="rId4"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video" Target="../media/media1.mp4"/><Relationship Id="rId2" Type="http://schemas.microsoft.com/office/2007/relationships/media" Target="../media/media1.mp4"/><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slideLayout" Target="../slideLayouts/slideLayout1.xml"/><Relationship Id="rId4"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8" Type="http://schemas.openxmlformats.org/officeDocument/2006/relationships/tags" Target="../tags/tag16.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10" Type="http://schemas.openxmlformats.org/officeDocument/2006/relationships/slideLayout" Target="../slideLayouts/slideLayout1.xml"/><Relationship Id="rId4" Type="http://schemas.openxmlformats.org/officeDocument/2006/relationships/tags" Target="../tags/tag12.xml"/><Relationship Id="rId9" Type="http://schemas.openxmlformats.org/officeDocument/2006/relationships/tags" Target="../tags/tag17.xml"/></Relationships>
</file>

<file path=ppt/slides/_rels/slide8.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3.jpeg"/><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7984CF8-2780-6398-3BD9-A26C16E8634A}"/>
              </a:ext>
            </a:extLst>
          </p:cNvPr>
          <p:cNvSpPr txBox="1"/>
          <p:nvPr>
            <p:custDataLst>
              <p:tags r:id="rId1"/>
            </p:custDataLst>
          </p:nvPr>
        </p:nvSpPr>
        <p:spPr>
          <a:xfrm>
            <a:off x="1524000" y="2551836"/>
            <a:ext cx="9144000" cy="1754326"/>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3.5 Sûreté et sécurité du personnel de l’ONU</a:t>
            </a:r>
          </a:p>
        </p:txBody>
      </p:sp>
    </p:spTree>
    <p:extLst>
      <p:ext uri="{BB962C8B-B14F-4D97-AF65-F5344CB8AC3E}">
        <p14:creationId xmlns:p14="http://schemas.microsoft.com/office/powerpoint/2010/main" val="3913768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Safety and Security Challenges in UN Peace Operations | International Peace  Institute">
            <a:extLst>
              <a:ext uri="{FF2B5EF4-FFF2-40B4-BE49-F238E27FC236}">
                <a16:creationId xmlns:a16="http://schemas.microsoft.com/office/drawing/2014/main" id="{C4A31B36-E395-264E-0B89-217F4D9BB60E}"/>
              </a:ext>
            </a:extLst>
          </p:cNvPr>
          <p:cNvPicPr>
            <a:picLocks noChangeAspect="1" noChangeArrowheads="1"/>
          </p:cNvPicPr>
          <p:nvPr>
            <p:custDataLst>
              <p:tags r:id="rId1"/>
            </p:custDataLst>
          </p:nvPr>
        </p:nvPicPr>
        <p:blipFill>
          <a:blip r:embed="rId7">
            <a:extLst>
              <a:ext uri="{28A0092B-C50C-407E-A947-70E740481C1C}">
                <a14:useLocalDpi xmlns:a14="http://schemas.microsoft.com/office/drawing/2010/main" val="0"/>
              </a:ext>
            </a:extLst>
          </a:blip>
          <a:srcRect/>
          <a:stretch>
            <a:fillRect/>
          </a:stretch>
        </p:blipFill>
        <p:spPr bwMode="auto">
          <a:xfrm>
            <a:off x="3440390" y="3962988"/>
            <a:ext cx="5311216" cy="204288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E5F0AF0-E4F0-2A3C-F55B-85261CFB7F7D}"/>
              </a:ext>
            </a:extLst>
          </p:cNvPr>
          <p:cNvSpPr txBox="1"/>
          <p:nvPr>
            <p:custDataLst>
              <p:tags r:id="rId2"/>
            </p:custDataLst>
          </p:nvPr>
        </p:nvSpPr>
        <p:spPr>
          <a:xfrm>
            <a:off x="1595999" y="1436576"/>
            <a:ext cx="90000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2000" b="1" dirty="0">
                <a:latin typeface="Verdana"/>
                <a:ea typeface="Verdana"/>
              </a:rPr>
              <a:t>Vous devez veiller à votre propre sûreté</a:t>
            </a:r>
          </a:p>
        </p:txBody>
      </p:sp>
      <p:sp>
        <p:nvSpPr>
          <p:cNvPr id="6" name="TextBox 5">
            <a:extLst>
              <a:ext uri="{FF2B5EF4-FFF2-40B4-BE49-F238E27FC236}">
                <a16:creationId xmlns:a16="http://schemas.microsoft.com/office/drawing/2014/main" id="{82EF954E-8A4A-0223-5142-9D8DE038B6E2}"/>
              </a:ext>
            </a:extLst>
          </p:cNvPr>
          <p:cNvSpPr txBox="1"/>
          <p:nvPr>
            <p:custDataLst>
              <p:tags r:id="rId3"/>
            </p:custDataLst>
          </p:nvPr>
        </p:nvSpPr>
        <p:spPr>
          <a:xfrm>
            <a:off x="932327" y="775203"/>
            <a:ext cx="10327342"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Responsabilités liées à la sûreté et à la sécurité de l’ONU</a:t>
            </a:r>
          </a:p>
        </p:txBody>
      </p:sp>
      <p:graphicFrame>
        <p:nvGraphicFramePr>
          <p:cNvPr id="3" name="Table 2">
            <a:extLst>
              <a:ext uri="{FF2B5EF4-FFF2-40B4-BE49-F238E27FC236}">
                <a16:creationId xmlns:a16="http://schemas.microsoft.com/office/drawing/2014/main" id="{5256F508-BC30-4E25-66FA-5753BDE5108F}"/>
              </a:ext>
            </a:extLst>
          </p:cNvPr>
          <p:cNvGraphicFramePr>
            <a:graphicFrameLocks noGrp="1"/>
          </p:cNvGraphicFramePr>
          <p:nvPr>
            <p:custDataLst>
              <p:tags r:id="rId4"/>
            </p:custDataLst>
            <p:extLst>
              <p:ext uri="{D42A27DB-BD31-4B8C-83A1-F6EECF244321}">
                <p14:modId xmlns:p14="http://schemas.microsoft.com/office/powerpoint/2010/main" val="3920152979"/>
              </p:ext>
            </p:extLst>
          </p:nvPr>
        </p:nvGraphicFramePr>
        <p:xfrm>
          <a:off x="695998" y="2405725"/>
          <a:ext cx="10800000" cy="1296000"/>
        </p:xfrm>
        <a:graphic>
          <a:graphicData uri="http://schemas.openxmlformats.org/drawingml/2006/table">
            <a:tbl>
              <a:tblPr firstRow="1" bandRow="1">
                <a:tableStyleId>{5C22544A-7EE6-4342-B048-85BDC9FD1C3A}</a:tableStyleId>
              </a:tblPr>
              <a:tblGrid>
                <a:gridCol w="5400000">
                  <a:extLst>
                    <a:ext uri="{9D8B030D-6E8A-4147-A177-3AD203B41FA5}">
                      <a16:colId xmlns:a16="http://schemas.microsoft.com/office/drawing/2014/main" val="4090241416"/>
                    </a:ext>
                  </a:extLst>
                </a:gridCol>
                <a:gridCol w="5400000">
                  <a:extLst>
                    <a:ext uri="{9D8B030D-6E8A-4147-A177-3AD203B41FA5}">
                      <a16:colId xmlns:a16="http://schemas.microsoft.com/office/drawing/2014/main" val="2926632314"/>
                    </a:ext>
                  </a:extLst>
                </a:gridCol>
              </a:tblGrid>
              <a:tr h="1296000">
                <a:tc>
                  <a:txBody>
                    <a:bodyPr/>
                    <a:lstStyle/>
                    <a:p>
                      <a:pPr algn="ctr">
                        <a:spcBef>
                          <a:spcPts val="0"/>
                        </a:spcBef>
                        <a:spcAft>
                          <a:spcPts val="0"/>
                        </a:spcAft>
                      </a:pPr>
                      <a:r>
                        <a:rPr lang="fr-FR" sz="2000" b="1" dirty="0">
                          <a:solidFill>
                            <a:schemeClr val="tx1"/>
                          </a:solidFill>
                          <a:latin typeface="Verdana"/>
                          <a:ea typeface="Verdana"/>
                        </a:rPr>
                        <a:t>Les gouvernements des pays hôtes</a:t>
                      </a:r>
                      <a:r>
                        <a:rPr lang="fr-FR" sz="2000" dirty="0">
                          <a:solidFill>
                            <a:schemeClr val="tx1"/>
                          </a:solidFill>
                          <a:latin typeface="Verdana"/>
                          <a:ea typeface="Verdana"/>
                        </a:rPr>
                        <a:t> assument la principale responsabilité</a:t>
                      </a:r>
                    </a:p>
                  </a:txBody>
                  <a:tcPr anchor="ctr">
                    <a:solidFill>
                      <a:schemeClr val="bg1"/>
                    </a:solidFill>
                  </a:tcPr>
                </a:tc>
                <a:tc>
                  <a:txBody>
                    <a:bodyPr/>
                    <a:lstStyle/>
                    <a:p>
                      <a:pPr algn="ctr">
                        <a:spcBef>
                          <a:spcPts val="0"/>
                        </a:spcBef>
                        <a:spcAft>
                          <a:spcPts val="0"/>
                        </a:spcAft>
                      </a:pPr>
                      <a:r>
                        <a:rPr lang="fr-FR" sz="2000" dirty="0">
                          <a:solidFill>
                            <a:schemeClr val="tx1"/>
                          </a:solidFill>
                          <a:latin typeface="Verdana"/>
                          <a:ea typeface="Verdana"/>
                        </a:rPr>
                        <a:t>Le SGSNU renforce et complète les gouvernements des pays hôtes</a:t>
                      </a:r>
                    </a:p>
                  </a:txBody>
                  <a:tcPr anchor="ctr">
                    <a:solidFill>
                      <a:schemeClr val="bg1"/>
                    </a:solidFill>
                  </a:tcPr>
                </a:tc>
                <a:extLst>
                  <a:ext uri="{0D108BD9-81ED-4DB2-BD59-A6C34878D82A}">
                    <a16:rowId xmlns:a16="http://schemas.microsoft.com/office/drawing/2014/main" val="1269278771"/>
                  </a:ext>
                </a:extLst>
              </a:tr>
            </a:tbl>
          </a:graphicData>
        </a:graphic>
      </p:graphicFrame>
    </p:spTree>
    <p:extLst>
      <p:ext uri="{BB962C8B-B14F-4D97-AF65-F5344CB8AC3E}">
        <p14:creationId xmlns:p14="http://schemas.microsoft.com/office/powerpoint/2010/main" val="19017888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E738BC-5994-5526-6E2D-239C3D1C09B3}"/>
              </a:ext>
            </a:extLst>
          </p:cNvPr>
          <p:cNvSpPr txBox="1"/>
          <p:nvPr>
            <p:custDataLst>
              <p:tags r:id="rId1"/>
            </p:custDataLst>
          </p:nvPr>
        </p:nvSpPr>
        <p:spPr>
          <a:xfrm>
            <a:off x="1245108" y="730966"/>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 personnel du SGSNU doit :</a:t>
            </a:r>
          </a:p>
        </p:txBody>
      </p:sp>
      <p:sp>
        <p:nvSpPr>
          <p:cNvPr id="2" name="TextBox 1">
            <a:extLst>
              <a:ext uri="{FF2B5EF4-FFF2-40B4-BE49-F238E27FC236}">
                <a16:creationId xmlns:a16="http://schemas.microsoft.com/office/drawing/2014/main" id="{A8E4D260-6438-F99F-717E-56D9B135119D}"/>
              </a:ext>
            </a:extLst>
          </p:cNvPr>
          <p:cNvSpPr txBox="1"/>
          <p:nvPr>
            <p:custDataLst>
              <p:tags r:id="rId2"/>
            </p:custDataLst>
          </p:nvPr>
        </p:nvSpPr>
        <p:spPr>
          <a:xfrm>
            <a:off x="1598645" y="1325719"/>
            <a:ext cx="9000000" cy="3939540"/>
          </a:xfrm>
          <a:prstGeom prst="rect">
            <a:avLst/>
          </a:prstGeom>
          <a:noFill/>
        </p:spPr>
        <p:txBody>
          <a:bodyPr wrap="square" lIns="91440" tIns="45720" rIns="91440" bIns="45720" rtlCol="0" anchor="t">
            <a:spAutoFit/>
          </a:bodyPr>
          <a:lstStyle/>
          <a:p>
            <a:pPr marL="342900" marR="47625" indent="-342900">
              <a:spcBef>
                <a:spcPts val="600"/>
              </a:spcBef>
              <a:spcAft>
                <a:spcPts val="600"/>
              </a:spcAft>
              <a:buFont typeface="Symbol" panose="05050102010706020507" pitchFamily="18" charset="2"/>
              <a:buChar char=""/>
            </a:pPr>
            <a:r>
              <a:rPr lang="fr-FR" sz="2000" dirty="0">
                <a:solidFill>
                  <a:srgbClr val="000000"/>
                </a:solidFill>
                <a:latin typeface="Verdana"/>
                <a:ea typeface="Verdana"/>
                <a:cs typeface="Segoe UI"/>
              </a:rPr>
              <a:t>Assister aux réunions d'information sur la sécurité et suivre les formations obligatoires en matière de sécurité</a:t>
            </a:r>
          </a:p>
          <a:p>
            <a:pPr marL="342900" marR="47625" lvl="0" indent="-342900">
              <a:spcBef>
                <a:spcPts val="600"/>
              </a:spcBef>
              <a:spcAft>
                <a:spcPts val="600"/>
              </a:spcAft>
              <a:buFont typeface="Symbol" panose="05050102010706020507" pitchFamily="18" charset="2"/>
              <a:buChar char=""/>
            </a:pPr>
            <a:r>
              <a:rPr lang="fr-FR" sz="2000" i="0" dirty="0">
                <a:solidFill>
                  <a:srgbClr val="000000"/>
                </a:solidFill>
                <a:effectLst/>
                <a:latin typeface="Verdana"/>
                <a:ea typeface="Times New Roman" panose="02020603050405020304" pitchFamily="18" charset="0"/>
                <a:cs typeface="Segoe UI"/>
              </a:rPr>
              <a:t>Se familiariser avec le SGSNU</a:t>
            </a:r>
          </a:p>
          <a:p>
            <a:pPr marL="342900" marR="47625" lvl="0" indent="-342900">
              <a:spcBef>
                <a:spcPts val="600"/>
              </a:spcBef>
              <a:spcAft>
                <a:spcPts val="600"/>
              </a:spcAft>
              <a:buFont typeface="Symbol" panose="05050102010706020507" pitchFamily="18" charset="2"/>
              <a:buChar char=""/>
            </a:pPr>
            <a:r>
              <a:rPr lang="fr-FR" sz="2000" dirty="0">
                <a:solidFill>
                  <a:srgbClr val="000000"/>
                </a:solidFill>
                <a:latin typeface="Verdana" panose="020B0604030504040204" pitchFamily="34" charset="0"/>
                <a:cs typeface="Segoe UI" panose="020B0502040204020203" pitchFamily="34" charset="0"/>
              </a:rPr>
              <a:t>Créer et maintenir un profil SGSNU</a:t>
            </a:r>
          </a:p>
          <a:p>
            <a:pPr marL="342900" marR="47625" lvl="0" indent="-342900">
              <a:spcBef>
                <a:spcPts val="600"/>
              </a:spcBef>
              <a:spcAft>
                <a:spcPts val="600"/>
              </a:spcAft>
              <a:buFont typeface="Symbol" panose="05050102010706020507" pitchFamily="18" charset="2"/>
              <a:buChar char=""/>
            </a:pPr>
            <a:r>
              <a:rPr lang="fr-FR" sz="2000" dirty="0">
                <a:solidFill>
                  <a:srgbClr val="000000"/>
                </a:solidFill>
                <a:latin typeface="Verdana"/>
                <a:ea typeface="Verdana"/>
                <a:cs typeface="Segoe UI"/>
              </a:rPr>
              <a:t>Se familiariser avec les équipements de sécurité</a:t>
            </a:r>
          </a:p>
          <a:p>
            <a:pPr marL="342900" marR="47625" lvl="0" indent="-342900">
              <a:spcBef>
                <a:spcPts val="600"/>
              </a:spcBef>
              <a:spcAft>
                <a:spcPts val="600"/>
              </a:spcAft>
              <a:buFont typeface="Symbol" panose="05050102010706020507" pitchFamily="18" charset="2"/>
              <a:buChar char=""/>
            </a:pPr>
            <a:r>
              <a:rPr lang="fr-FR" sz="2000" dirty="0">
                <a:solidFill>
                  <a:srgbClr val="000000"/>
                </a:solidFill>
                <a:latin typeface="Verdana" panose="020B0604030504040204" pitchFamily="34" charset="0"/>
                <a:cs typeface="Segoe UI" panose="020B0502040204020203" pitchFamily="34" charset="0"/>
              </a:rPr>
              <a:t>Ne jamais mettre en danger sa sécurité ou celle des autres</a:t>
            </a:r>
          </a:p>
          <a:p>
            <a:pPr marL="342900" marR="47625" lvl="0" indent="-342900">
              <a:spcBef>
                <a:spcPts val="600"/>
              </a:spcBef>
              <a:spcAft>
                <a:spcPts val="600"/>
              </a:spcAft>
              <a:buFont typeface="Symbol" panose="05050102010706020507" pitchFamily="18" charset="2"/>
              <a:buChar char=""/>
            </a:pPr>
            <a:r>
              <a:rPr lang="fr-FR" sz="2000" dirty="0">
                <a:solidFill>
                  <a:srgbClr val="000000"/>
                </a:solidFill>
                <a:latin typeface="Verdana" panose="020B0604030504040204" pitchFamily="34" charset="0"/>
                <a:cs typeface="Segoe UI" panose="020B0502040204020203" pitchFamily="34" charset="0"/>
              </a:rPr>
              <a:t>Respecter en permanence toutes les règles et procédures de sécurité du SGSNU</a:t>
            </a:r>
          </a:p>
          <a:p>
            <a:pPr marL="342900" marR="47625" lvl="0" indent="-342900">
              <a:spcBef>
                <a:spcPts val="600"/>
              </a:spcBef>
              <a:spcAft>
                <a:spcPts val="600"/>
              </a:spcAft>
              <a:buFont typeface="Symbol" panose="05050102010706020507" pitchFamily="18" charset="2"/>
              <a:buChar char=""/>
            </a:pPr>
            <a:r>
              <a:rPr lang="fr-FR" sz="2000" dirty="0">
                <a:solidFill>
                  <a:srgbClr val="000000"/>
                </a:solidFill>
                <a:latin typeface="Verdana" panose="020B0604030504040204" pitchFamily="34" charset="0"/>
                <a:cs typeface="Segoe UI" panose="020B0502040204020203" pitchFamily="34" charset="0"/>
              </a:rPr>
              <a:t>Signaler tous les incidents de sécurité</a:t>
            </a:r>
          </a:p>
          <a:p>
            <a:pPr marL="342900" marR="47625" lvl="0" indent="-342900">
              <a:spcBef>
                <a:spcPts val="600"/>
              </a:spcBef>
              <a:spcAft>
                <a:spcPts val="600"/>
              </a:spcAft>
              <a:buFont typeface="Symbol" panose="05050102010706020507" pitchFamily="18" charset="2"/>
              <a:buChar char=""/>
            </a:pPr>
            <a:endParaRPr lang="en-GB" sz="2000" dirty="0"/>
          </a:p>
        </p:txBody>
      </p:sp>
    </p:spTree>
    <p:extLst>
      <p:ext uri="{BB962C8B-B14F-4D97-AF65-F5344CB8AC3E}">
        <p14:creationId xmlns:p14="http://schemas.microsoft.com/office/powerpoint/2010/main" val="1094103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EC1E5350-CBBC-957A-7417-684AD8AFAC39}"/>
              </a:ext>
            </a:extLst>
          </p:cNvPr>
          <p:cNvGraphicFramePr/>
          <p:nvPr>
            <p:custDataLst>
              <p:tags r:id="rId1"/>
            </p:custDataLst>
            <p:extLst>
              <p:ext uri="{D42A27DB-BD31-4B8C-83A1-F6EECF244321}">
                <p14:modId xmlns:p14="http://schemas.microsoft.com/office/powerpoint/2010/main" val="658389554"/>
              </p:ext>
            </p:extLst>
          </p:nvPr>
        </p:nvGraphicFramePr>
        <p:xfrm>
          <a:off x="838200" y="1645787"/>
          <a:ext cx="10515600" cy="444230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TextBox 1">
            <a:extLst>
              <a:ext uri="{FF2B5EF4-FFF2-40B4-BE49-F238E27FC236}">
                <a16:creationId xmlns:a16="http://schemas.microsoft.com/office/drawing/2014/main" id="{01D52D02-FF2F-7B47-691A-39281C5A1C33}"/>
              </a:ext>
            </a:extLst>
          </p:cNvPr>
          <p:cNvSpPr txBox="1"/>
          <p:nvPr>
            <p:custDataLst>
              <p:tags r:id="rId2"/>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Structure du système de gestion de la sécurité des Nations Unies</a:t>
            </a:r>
          </a:p>
        </p:txBody>
      </p:sp>
    </p:spTree>
    <p:extLst>
      <p:ext uri="{BB962C8B-B14F-4D97-AF65-F5344CB8AC3E}">
        <p14:creationId xmlns:p14="http://schemas.microsoft.com/office/powerpoint/2010/main" val="37402765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CEFBCA7B-7202-1F3D-9056-D7A576561594}"/>
              </a:ext>
            </a:extLst>
          </p:cNvPr>
          <p:cNvGraphicFramePr/>
          <p:nvPr>
            <p:custDataLst>
              <p:tags r:id="rId1"/>
            </p:custDataLst>
            <p:extLst>
              <p:ext uri="{D42A27DB-BD31-4B8C-83A1-F6EECF244321}">
                <p14:modId xmlns:p14="http://schemas.microsoft.com/office/powerpoint/2010/main" val="2876757805"/>
              </p:ext>
            </p:extLst>
          </p:nvPr>
        </p:nvGraphicFramePr>
        <p:xfrm>
          <a:off x="857282" y="1568180"/>
          <a:ext cx="10477435" cy="4366683"/>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2" name="TextBox 1">
            <a:extLst>
              <a:ext uri="{FF2B5EF4-FFF2-40B4-BE49-F238E27FC236}">
                <a16:creationId xmlns:a16="http://schemas.microsoft.com/office/drawing/2014/main" id="{72C4A91C-5A54-7FBC-A725-F081AD02F4B2}"/>
              </a:ext>
            </a:extLst>
          </p:cNvPr>
          <p:cNvSpPr txBox="1"/>
          <p:nvPr>
            <p:custDataLst>
              <p:tags r:id="rId2"/>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Gestion des risques liés à la sécurité de l’ONU (GRS)</a:t>
            </a:r>
          </a:p>
        </p:txBody>
      </p:sp>
    </p:spTree>
    <p:extLst>
      <p:ext uri="{BB962C8B-B14F-4D97-AF65-F5344CB8AC3E}">
        <p14:creationId xmlns:p14="http://schemas.microsoft.com/office/powerpoint/2010/main" val="6683116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E738BC-5994-5526-6E2D-239C3D1C09B3}"/>
              </a:ext>
            </a:extLst>
          </p:cNvPr>
          <p:cNvSpPr txBox="1"/>
          <p:nvPr>
            <p:custDataLst>
              <p:tags r:id="rId1"/>
            </p:custDataLst>
          </p:nvPr>
        </p:nvSpPr>
        <p:spPr>
          <a:xfrm>
            <a:off x="1245108" y="730966"/>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Professionnels de la sécurité</a:t>
            </a:r>
          </a:p>
        </p:txBody>
      </p:sp>
      <p:sp>
        <p:nvSpPr>
          <p:cNvPr id="2" name="TextBox 1">
            <a:extLst>
              <a:ext uri="{FF2B5EF4-FFF2-40B4-BE49-F238E27FC236}">
                <a16:creationId xmlns:a16="http://schemas.microsoft.com/office/drawing/2014/main" id="{A8E4D260-6438-F99F-717E-56D9B135119D}"/>
              </a:ext>
            </a:extLst>
          </p:cNvPr>
          <p:cNvSpPr txBox="1"/>
          <p:nvPr>
            <p:custDataLst>
              <p:tags r:id="rId2"/>
            </p:custDataLst>
          </p:nvPr>
        </p:nvSpPr>
        <p:spPr>
          <a:xfrm>
            <a:off x="1598645" y="1325719"/>
            <a:ext cx="9000000" cy="4093428"/>
          </a:xfrm>
          <a:prstGeom prst="rect">
            <a:avLst/>
          </a:prstGeom>
          <a:solidFill>
            <a:schemeClr val="bg1"/>
          </a:solidFill>
        </p:spPr>
        <p:txBody>
          <a:bodyPr wrap="square" lIns="91440" tIns="45720" rIns="91440" bIns="45720" rtlCol="0" anchor="t">
            <a:spAutoFit/>
          </a:bodyPr>
          <a:lstStyle/>
          <a:p>
            <a:pPr marL="0" marR="0">
              <a:spcBef>
                <a:spcPts val="600"/>
              </a:spcBef>
              <a:spcAft>
                <a:spcPts val="600"/>
              </a:spcAft>
            </a:pPr>
            <a:r>
              <a:rPr lang="fr-FR" sz="2000" b="1" dirty="0">
                <a:effectLst/>
                <a:latin typeface="Verdana" panose="020B0604030504040204" pitchFamily="34" charset="0"/>
                <a:ea typeface="Calibri" panose="020F0502020204030204" pitchFamily="34" charset="0"/>
                <a:cs typeface="Arial" panose="020B0604020202020204" pitchFamily="34" charset="0"/>
              </a:rPr>
              <a:t>Les spécialistes de la sécurité utilisent la GRS pour mener à bien quatre actions principales liées à la sécurité : </a:t>
            </a:r>
          </a:p>
          <a:p>
            <a:pPr marL="342900" marR="0" lvl="0" indent="-342900">
              <a:spcBef>
                <a:spcPts val="600"/>
              </a:spcBef>
              <a:spcAft>
                <a:spcPts val="600"/>
              </a:spcAft>
              <a:buFont typeface="Symbol" panose="05050102010706020507" pitchFamily="18" charset="2"/>
              <a:buChar char=""/>
            </a:pPr>
            <a:r>
              <a:rPr lang="fr-FR" sz="2000" dirty="0">
                <a:effectLst/>
                <a:latin typeface="Verdana" panose="020B0604030504040204" pitchFamily="34" charset="0"/>
                <a:ea typeface="Calibri" panose="020F0502020204030204" pitchFamily="34" charset="0"/>
                <a:cs typeface="Arial" panose="020B0604020202020204" pitchFamily="34" charset="0"/>
              </a:rPr>
              <a:t>Identifier les </a:t>
            </a:r>
            <a:r>
              <a:rPr lang="fr-FR" sz="2000" b="1" dirty="0">
                <a:effectLst/>
                <a:latin typeface="Verdana" panose="020B0604030504040204" pitchFamily="34" charset="0"/>
                <a:ea typeface="Calibri" panose="020F0502020204030204" pitchFamily="34" charset="0"/>
                <a:cs typeface="Arial" panose="020B0604020202020204" pitchFamily="34" charset="0"/>
              </a:rPr>
              <a:t>menaces</a:t>
            </a:r>
            <a:r>
              <a:rPr lang="fr-FR" sz="2000" dirty="0">
                <a:effectLst/>
                <a:latin typeface="Verdana" panose="020B0604030504040204" pitchFamily="34" charset="0"/>
                <a:ea typeface="Calibri" panose="020F0502020204030204" pitchFamily="34" charset="0"/>
                <a:cs typeface="Arial" panose="020B0604020202020204" pitchFamily="34" charset="0"/>
              </a:rPr>
              <a:t> spécifiques dans les zones où le personnel de l’ONU vit, se déplace et travaille</a:t>
            </a:r>
          </a:p>
          <a:p>
            <a:pPr marL="342900" marR="0" lvl="0" indent="-342900">
              <a:spcBef>
                <a:spcPts val="600"/>
              </a:spcBef>
              <a:spcAft>
                <a:spcPts val="600"/>
              </a:spcAft>
              <a:buFont typeface="Symbol" panose="05050102010706020507" pitchFamily="18" charset="2"/>
              <a:buChar char=""/>
            </a:pPr>
            <a:r>
              <a:rPr lang="fr-FR" sz="2000" dirty="0">
                <a:effectLst/>
                <a:latin typeface="Verdana" panose="020B0604030504040204" pitchFamily="34" charset="0"/>
                <a:ea typeface="Calibri" panose="020F0502020204030204" pitchFamily="34" charset="0"/>
                <a:cs typeface="Arial" panose="020B0604020202020204" pitchFamily="34" charset="0"/>
              </a:rPr>
              <a:t>Analyser les </a:t>
            </a:r>
            <a:r>
              <a:rPr lang="fr-FR" sz="2000" b="1" dirty="0">
                <a:effectLst/>
                <a:latin typeface="Verdana" panose="020B0604030504040204" pitchFamily="34" charset="0"/>
                <a:ea typeface="Calibri" panose="020F0502020204030204" pitchFamily="34" charset="0"/>
                <a:cs typeface="Arial" panose="020B0604020202020204" pitchFamily="34" charset="0"/>
              </a:rPr>
              <a:t>niveaux de risque</a:t>
            </a:r>
            <a:r>
              <a:rPr lang="fr-FR" sz="2000" dirty="0">
                <a:effectLst/>
                <a:latin typeface="Verdana" panose="020B0604030504040204" pitchFamily="34" charset="0"/>
                <a:ea typeface="Calibri" panose="020F0502020204030204" pitchFamily="34" charset="0"/>
                <a:cs typeface="Arial" panose="020B0604020202020204" pitchFamily="34" charset="0"/>
              </a:rPr>
              <a:t> associés à chaque menace en évaluant les vulnérabilités de l’ONU par rapport à la probabilité que ces menaces affectent l’Organisation et à leur impact si elles se produisaient. </a:t>
            </a:r>
          </a:p>
          <a:p>
            <a:pPr marL="342900" marR="0" lvl="0" indent="-342900">
              <a:spcBef>
                <a:spcPts val="600"/>
              </a:spcBef>
              <a:spcAft>
                <a:spcPts val="600"/>
              </a:spcAft>
              <a:buFont typeface="Verdana" panose="020B0604030504040204" pitchFamily="34" charset="0"/>
              <a:buChar char="-"/>
            </a:pPr>
            <a:r>
              <a:rPr lang="fr-FR" sz="2000" b="1" u="none" strike="noStrike" dirty="0">
                <a:effectLst/>
                <a:latin typeface="Verdana"/>
                <a:ea typeface="Calibri"/>
                <a:cs typeface="Arial"/>
              </a:rPr>
              <a:t>Probabilité :</a:t>
            </a:r>
            <a:r>
              <a:rPr lang="fr-FR" sz="2000" u="none" strike="noStrike" dirty="0">
                <a:effectLst/>
                <a:latin typeface="Verdana"/>
                <a:ea typeface="Calibri"/>
                <a:cs typeface="Arial"/>
              </a:rPr>
              <a:t> Une évaluation de la possibilité qu'un événement préjudiciable affecte l'Organisation.</a:t>
            </a:r>
          </a:p>
          <a:p>
            <a:pPr marL="342900" marR="0" lvl="0" indent="-342900">
              <a:spcBef>
                <a:spcPts val="600"/>
              </a:spcBef>
              <a:spcAft>
                <a:spcPts val="600"/>
              </a:spcAft>
              <a:buFont typeface="Verdana" panose="020B0604030504040204" pitchFamily="34" charset="0"/>
              <a:buChar char="-"/>
            </a:pPr>
            <a:r>
              <a:rPr lang="fr-FR" sz="2000" b="1" u="none" strike="noStrike" dirty="0">
                <a:effectLst/>
                <a:latin typeface="Verdana"/>
                <a:ea typeface="Calibri"/>
                <a:cs typeface="Arial"/>
              </a:rPr>
              <a:t>Impact :</a:t>
            </a:r>
            <a:r>
              <a:rPr lang="fr-FR" sz="2000" u="none" strike="noStrike" dirty="0">
                <a:effectLst/>
                <a:latin typeface="Verdana"/>
                <a:ea typeface="Calibri"/>
                <a:cs typeface="Arial"/>
              </a:rPr>
              <a:t> </a:t>
            </a:r>
            <a:r>
              <a:rPr lang="fr-FR" sz="2000" dirty="0">
                <a:latin typeface="Verdana"/>
                <a:ea typeface="Calibri"/>
                <a:cs typeface="Arial"/>
              </a:rPr>
              <a:t>Une évaluation du préjudice potentiel qu'un événement pourrait causer à l'Organisation s'il se produisait.</a:t>
            </a:r>
          </a:p>
        </p:txBody>
      </p:sp>
    </p:spTree>
    <p:extLst>
      <p:ext uri="{BB962C8B-B14F-4D97-AF65-F5344CB8AC3E}">
        <p14:creationId xmlns:p14="http://schemas.microsoft.com/office/powerpoint/2010/main" val="2580072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7DE80541-649F-120E-9E6C-33FE1946370A}"/>
              </a:ext>
            </a:extLst>
          </p:cNvPr>
          <p:cNvGraphicFramePr>
            <a:graphicFrameLocks noGrp="1"/>
          </p:cNvGraphicFramePr>
          <p:nvPr>
            <p:custDataLst>
              <p:tags r:id="rId1"/>
            </p:custDataLst>
            <p:extLst>
              <p:ext uri="{D42A27DB-BD31-4B8C-83A1-F6EECF244321}">
                <p14:modId xmlns:p14="http://schemas.microsoft.com/office/powerpoint/2010/main" val="2594772973"/>
              </p:ext>
            </p:extLst>
          </p:nvPr>
        </p:nvGraphicFramePr>
        <p:xfrm>
          <a:off x="886930" y="1647825"/>
          <a:ext cx="10515603" cy="4284211"/>
        </p:xfrm>
        <a:graphic>
          <a:graphicData uri="http://schemas.openxmlformats.org/drawingml/2006/table">
            <a:tbl>
              <a:tblPr firstRow="1" bandRow="1">
                <a:tableStyleId>{5C22544A-7EE6-4342-B048-85BDC9FD1C3A}</a:tableStyleId>
              </a:tblPr>
              <a:tblGrid>
                <a:gridCol w="666750">
                  <a:extLst>
                    <a:ext uri="{9D8B030D-6E8A-4147-A177-3AD203B41FA5}">
                      <a16:colId xmlns:a16="http://schemas.microsoft.com/office/drawing/2014/main" val="152821997"/>
                    </a:ext>
                  </a:extLst>
                </a:gridCol>
                <a:gridCol w="1628775">
                  <a:extLst>
                    <a:ext uri="{9D8B030D-6E8A-4147-A177-3AD203B41FA5}">
                      <a16:colId xmlns:a16="http://schemas.microsoft.com/office/drawing/2014/main" val="2899051907"/>
                    </a:ext>
                  </a:extLst>
                </a:gridCol>
                <a:gridCol w="1600200">
                  <a:extLst>
                    <a:ext uri="{9D8B030D-6E8A-4147-A177-3AD203B41FA5}">
                      <a16:colId xmlns:a16="http://schemas.microsoft.com/office/drawing/2014/main" val="1533422532"/>
                    </a:ext>
                  </a:extLst>
                </a:gridCol>
                <a:gridCol w="1676400">
                  <a:extLst>
                    <a:ext uri="{9D8B030D-6E8A-4147-A177-3AD203B41FA5}">
                      <a16:colId xmlns:a16="http://schemas.microsoft.com/office/drawing/2014/main" val="750856791"/>
                    </a:ext>
                  </a:extLst>
                </a:gridCol>
                <a:gridCol w="1695450">
                  <a:extLst>
                    <a:ext uri="{9D8B030D-6E8A-4147-A177-3AD203B41FA5}">
                      <a16:colId xmlns:a16="http://schemas.microsoft.com/office/drawing/2014/main" val="3220439942"/>
                    </a:ext>
                  </a:extLst>
                </a:gridCol>
                <a:gridCol w="1609725">
                  <a:extLst>
                    <a:ext uri="{9D8B030D-6E8A-4147-A177-3AD203B41FA5}">
                      <a16:colId xmlns:a16="http://schemas.microsoft.com/office/drawing/2014/main" val="2784744355"/>
                    </a:ext>
                  </a:extLst>
                </a:gridCol>
                <a:gridCol w="1638303">
                  <a:extLst>
                    <a:ext uri="{9D8B030D-6E8A-4147-A177-3AD203B41FA5}">
                      <a16:colId xmlns:a16="http://schemas.microsoft.com/office/drawing/2014/main" val="3015595591"/>
                    </a:ext>
                  </a:extLst>
                </a:gridCol>
              </a:tblGrid>
              <a:tr h="412767">
                <a:tc rowSpan="2" gridSpan="2">
                  <a:txBody>
                    <a:bodyPr/>
                    <a:lstStyle/>
                    <a:p>
                      <a:pPr algn="ctr"/>
                      <a:r>
                        <a:rPr lang="fr-FR" sz="1700" dirty="0">
                          <a:solidFill>
                            <a:schemeClr val="tx1"/>
                          </a:solidFill>
                          <a:latin typeface="Verdana" panose="020B0604030504040204" pitchFamily="34" charset="0"/>
                          <a:ea typeface="Verdana" panose="020B0604030504040204" pitchFamily="34" charset="0"/>
                        </a:rPr>
                        <a:t>Matrice des risques</a:t>
                      </a:r>
                    </a:p>
                  </a:txBody>
                  <a:tcPr anchor="ctr">
                    <a:solidFill>
                      <a:schemeClr val="bg1">
                        <a:lumMod val="85000"/>
                      </a:schemeClr>
                    </a:solidFill>
                  </a:tcPr>
                </a:tc>
                <a:tc rowSpan="2" hMerge="1">
                  <a:txBody>
                    <a:bodyPr/>
                    <a:lstStyle/>
                    <a:p>
                      <a:endParaRPr lang="en-GB" dirty="0"/>
                    </a:p>
                  </a:txBody>
                  <a:tcPr/>
                </a:tc>
                <a:tc gridSpan="5">
                  <a:txBody>
                    <a:bodyPr/>
                    <a:lstStyle/>
                    <a:p>
                      <a:pPr algn="ctr"/>
                      <a:r>
                        <a:rPr lang="fr-FR" sz="1700" dirty="0">
                          <a:solidFill>
                            <a:schemeClr val="tx1"/>
                          </a:solidFill>
                          <a:latin typeface="Verdana" panose="020B0604030504040204" pitchFamily="34" charset="0"/>
                          <a:ea typeface="Verdana" panose="020B0604030504040204" pitchFamily="34" charset="0"/>
                        </a:rPr>
                        <a:t>Impact</a:t>
                      </a:r>
                    </a:p>
                  </a:txBody>
                  <a:tcPr anchor="ctr">
                    <a:solidFill>
                      <a:schemeClr val="bg1">
                        <a:lumMod val="85000"/>
                      </a:schemeClr>
                    </a:solidFill>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tc hMerge="1">
                  <a:txBody>
                    <a:bodyPr/>
                    <a:lstStyle/>
                    <a:p>
                      <a:endParaRPr lang="en-GB" dirty="0"/>
                    </a:p>
                  </a:txBody>
                  <a:tcPr/>
                </a:tc>
                <a:extLst>
                  <a:ext uri="{0D108BD9-81ED-4DB2-BD59-A6C34878D82A}">
                    <a16:rowId xmlns:a16="http://schemas.microsoft.com/office/drawing/2014/main" val="1442996855"/>
                  </a:ext>
                </a:extLst>
              </a:tr>
              <a:tr h="412767">
                <a:tc gridSpan="2" vMerge="1">
                  <a:txBody>
                    <a:bodyPr/>
                    <a:lstStyle/>
                    <a:p>
                      <a:pPr algn="l" rtl="0"/>
                      <a:endParaRPr lang="en-GB" b="1" dirty="0">
                        <a:latin typeface="Verdana" panose="020B0604030504040204" pitchFamily="34" charset="0"/>
                        <a:ea typeface="Verdana" panose="020B0604030504040204" pitchFamily="34" charset="0"/>
                      </a:endParaRPr>
                    </a:p>
                  </a:txBody>
                  <a:tcPr vert="vert270" anchor="ctr"/>
                </a:tc>
                <a:tc hMerge="1" vMerge="1">
                  <a:txBody>
                    <a:bodyPr/>
                    <a:lstStyle/>
                    <a:p>
                      <a:pPr algn="l" rtl="0"/>
                      <a:endParaRPr lang="en-GB" dirty="0">
                        <a:latin typeface="Verdana" panose="020B0604030504040204" pitchFamily="34" charset="0"/>
                        <a:ea typeface="Verdana" panose="020B0604030504040204" pitchFamily="34" charset="0"/>
                      </a:endParaRPr>
                    </a:p>
                  </a:txBody>
                  <a:tcPr anchor="ctr"/>
                </a:tc>
                <a:tc>
                  <a:txBody>
                    <a:bodyPr/>
                    <a:lstStyle/>
                    <a:p>
                      <a:pPr algn="ctr"/>
                      <a:r>
                        <a:rPr lang="fr-FR" sz="1600" b="1" dirty="0">
                          <a:latin typeface="Verdana" panose="020B0604030504040204" pitchFamily="34" charset="0"/>
                          <a:ea typeface="Verdana" panose="020B0604030504040204" pitchFamily="34" charset="0"/>
                        </a:rPr>
                        <a:t>Négligeable</a:t>
                      </a:r>
                    </a:p>
                  </a:txBody>
                  <a:tcPr anchor="ctr">
                    <a:solidFill>
                      <a:schemeClr val="bg1">
                        <a:lumMod val="85000"/>
                      </a:schemeClr>
                    </a:solidFill>
                  </a:tcPr>
                </a:tc>
                <a:tc>
                  <a:txBody>
                    <a:bodyPr/>
                    <a:lstStyle/>
                    <a:p>
                      <a:pPr algn="ctr"/>
                      <a:r>
                        <a:rPr lang="fr-FR" sz="1700" b="1" dirty="0">
                          <a:latin typeface="Verdana" panose="020B0604030504040204" pitchFamily="34" charset="0"/>
                          <a:ea typeface="Verdana" panose="020B0604030504040204" pitchFamily="34" charset="0"/>
                        </a:rPr>
                        <a:t>Mineur</a:t>
                      </a:r>
                    </a:p>
                  </a:txBody>
                  <a:tcPr anchor="ctr">
                    <a:solidFill>
                      <a:schemeClr val="bg1">
                        <a:lumMod val="85000"/>
                      </a:schemeClr>
                    </a:solidFill>
                  </a:tcPr>
                </a:tc>
                <a:tc>
                  <a:txBody>
                    <a:bodyPr/>
                    <a:lstStyle/>
                    <a:p>
                      <a:pPr algn="ctr"/>
                      <a:r>
                        <a:rPr lang="fr-FR" sz="1700" b="1" dirty="0">
                          <a:latin typeface="Verdana" panose="020B0604030504040204" pitchFamily="34" charset="0"/>
                          <a:ea typeface="Verdana" panose="020B0604030504040204" pitchFamily="34" charset="0"/>
                        </a:rPr>
                        <a:t>Modéré</a:t>
                      </a:r>
                    </a:p>
                  </a:txBody>
                  <a:tcPr anchor="ctr">
                    <a:solidFill>
                      <a:schemeClr val="bg1">
                        <a:lumMod val="85000"/>
                      </a:schemeClr>
                    </a:solidFill>
                  </a:tcPr>
                </a:tc>
                <a:tc>
                  <a:txBody>
                    <a:bodyPr/>
                    <a:lstStyle/>
                    <a:p>
                      <a:pPr algn="ctr"/>
                      <a:r>
                        <a:rPr lang="fr-FR" sz="1700" b="1" dirty="0">
                          <a:latin typeface="Verdana" panose="020B0604030504040204" pitchFamily="34" charset="0"/>
                          <a:ea typeface="Verdana" panose="020B0604030504040204" pitchFamily="34" charset="0"/>
                        </a:rPr>
                        <a:t>Grave</a:t>
                      </a:r>
                    </a:p>
                  </a:txBody>
                  <a:tcPr anchor="ctr">
                    <a:solidFill>
                      <a:schemeClr val="bg1">
                        <a:lumMod val="85000"/>
                      </a:schemeClr>
                    </a:solidFill>
                  </a:tcPr>
                </a:tc>
                <a:tc>
                  <a:txBody>
                    <a:bodyPr/>
                    <a:lstStyle/>
                    <a:p>
                      <a:pPr algn="ctr"/>
                      <a:r>
                        <a:rPr lang="fr-FR" sz="1700" b="1" dirty="0">
                          <a:latin typeface="Verdana" panose="020B0604030504040204" pitchFamily="34" charset="0"/>
                          <a:ea typeface="Verdana" panose="020B0604030504040204" pitchFamily="34" charset="0"/>
                        </a:rPr>
                        <a:t>Critique</a:t>
                      </a:r>
                    </a:p>
                  </a:txBody>
                  <a:tcPr anchor="ctr">
                    <a:solidFill>
                      <a:schemeClr val="bg1">
                        <a:lumMod val="85000"/>
                      </a:schemeClr>
                    </a:solidFill>
                  </a:tcPr>
                </a:tc>
                <a:extLst>
                  <a:ext uri="{0D108BD9-81ED-4DB2-BD59-A6C34878D82A}">
                    <a16:rowId xmlns:a16="http://schemas.microsoft.com/office/drawing/2014/main" val="267252435"/>
                  </a:ext>
                </a:extLst>
              </a:tr>
              <a:tr h="616086">
                <a:tc row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fr-FR" sz="1700" b="1" dirty="0">
                          <a:latin typeface="Verdana" panose="020B0604030504040204" pitchFamily="34" charset="0"/>
                          <a:ea typeface="Verdana" panose="020B0604030504040204" pitchFamily="34" charset="0"/>
                        </a:rPr>
                        <a:t>Probabilité</a:t>
                      </a:r>
                    </a:p>
                  </a:txBody>
                  <a:tcPr vert="vert270" anchor="ctr">
                    <a:solidFill>
                      <a:schemeClr val="bg1">
                        <a:lumMod val="85000"/>
                      </a:schemeClr>
                    </a:solidFill>
                  </a:tcPr>
                </a:tc>
                <a:tc>
                  <a:txBody>
                    <a:bodyPr/>
                    <a:lstStyle/>
                    <a:p>
                      <a:pPr algn="ctr"/>
                      <a:r>
                        <a:rPr lang="fr-FR" sz="1700" dirty="0">
                          <a:solidFill>
                            <a:schemeClr val="tx1"/>
                          </a:solidFill>
                          <a:latin typeface="Verdana" panose="020B0604030504040204" pitchFamily="34" charset="0"/>
                          <a:ea typeface="Verdana" panose="020B0604030504040204" pitchFamily="34" charset="0"/>
                        </a:rPr>
                        <a:t>Très probable</a:t>
                      </a:r>
                    </a:p>
                  </a:txBody>
                  <a:tcPr anchor="ctr">
                    <a:solidFill>
                      <a:schemeClr val="bg1">
                        <a:lumMod val="85000"/>
                      </a:schemeClr>
                    </a:solidFill>
                  </a:tcPr>
                </a:tc>
                <a:tc>
                  <a:txBody>
                    <a:bodyPr/>
                    <a:lstStyle/>
                    <a:p>
                      <a:pPr algn="ctr"/>
                      <a:r>
                        <a:rPr lang="fr-FR" sz="1700" dirty="0">
                          <a:latin typeface="Verdana" panose="020B0604030504040204" pitchFamily="34" charset="0"/>
                          <a:ea typeface="Verdana" panose="020B0604030504040204" pitchFamily="34" charset="0"/>
                        </a:rPr>
                        <a:t>Faible</a:t>
                      </a:r>
                    </a:p>
                  </a:txBody>
                  <a:tcPr anchor="ctr">
                    <a:solidFill>
                      <a:schemeClr val="accent6">
                        <a:lumMod val="75000"/>
                      </a:schemeClr>
                    </a:solidFill>
                  </a:tcPr>
                </a:tc>
                <a:tc>
                  <a:txBody>
                    <a:bodyPr/>
                    <a:lstStyle/>
                    <a:p>
                      <a:pPr algn="ctr"/>
                      <a:r>
                        <a:rPr lang="fr-FR" sz="1700" dirty="0">
                          <a:latin typeface="Verdana" panose="020B0604030504040204" pitchFamily="34" charset="0"/>
                          <a:ea typeface="Verdana" panose="020B0604030504040204" pitchFamily="34" charset="0"/>
                        </a:rPr>
                        <a:t>Moyen</a:t>
                      </a:r>
                    </a:p>
                  </a:txBody>
                  <a:tcPr anchor="ctr">
                    <a:solidFill>
                      <a:schemeClr val="accent2">
                        <a:lumMod val="60000"/>
                        <a:lumOff val="40000"/>
                      </a:schemeClr>
                    </a:solidFill>
                  </a:tcPr>
                </a:tc>
                <a:tc>
                  <a:txBody>
                    <a:bodyPr/>
                    <a:lstStyle/>
                    <a:p>
                      <a:pPr algn="ctr"/>
                      <a:r>
                        <a:rPr lang="fr-FR" sz="1700" dirty="0">
                          <a:latin typeface="Verdana" panose="020B0604030504040204" pitchFamily="34" charset="0"/>
                          <a:ea typeface="Verdana" panose="020B0604030504040204" pitchFamily="34" charset="0"/>
                        </a:rPr>
                        <a:t>Élevé</a:t>
                      </a:r>
                    </a:p>
                  </a:txBody>
                  <a:tcPr anchor="ctr">
                    <a:solidFill>
                      <a:schemeClr val="accent2">
                        <a:lumMod val="75000"/>
                      </a:schemeClr>
                    </a:solidFill>
                  </a:tcPr>
                </a:tc>
                <a:tc>
                  <a:txBody>
                    <a:bodyPr/>
                    <a:lstStyle/>
                    <a:p>
                      <a:pPr algn="ctr"/>
                      <a:r>
                        <a:rPr lang="fr-FR" sz="1700" dirty="0">
                          <a:latin typeface="Verdana" panose="020B0604030504040204" pitchFamily="34" charset="0"/>
                          <a:ea typeface="Verdana" panose="020B0604030504040204" pitchFamily="34" charset="0"/>
                        </a:rPr>
                        <a:t>Très élevé</a:t>
                      </a:r>
                    </a:p>
                  </a:txBody>
                  <a:tcPr anchor="ctr">
                    <a:solidFill>
                      <a:srgbClr val="FF0000"/>
                    </a:solidFill>
                  </a:tcPr>
                </a:tc>
                <a:tc>
                  <a:txBody>
                    <a:bodyPr/>
                    <a:lstStyle/>
                    <a:p>
                      <a:pPr algn="ctr"/>
                      <a:r>
                        <a:rPr lang="fr-FR" sz="1700" dirty="0">
                          <a:solidFill>
                            <a:schemeClr val="bg1"/>
                          </a:solidFill>
                          <a:latin typeface="Verdana" panose="020B0604030504040204" pitchFamily="34" charset="0"/>
                          <a:ea typeface="Verdana" panose="020B0604030504040204" pitchFamily="34" charset="0"/>
                        </a:rPr>
                        <a:t>Inacceptable</a:t>
                      </a:r>
                    </a:p>
                  </a:txBody>
                  <a:tcPr anchor="ctr">
                    <a:solidFill>
                      <a:schemeClr val="tx1"/>
                    </a:solidFill>
                  </a:tcPr>
                </a:tc>
                <a:extLst>
                  <a:ext uri="{0D108BD9-81ED-4DB2-BD59-A6C34878D82A}">
                    <a16:rowId xmlns:a16="http://schemas.microsoft.com/office/drawing/2014/main" val="3549076413"/>
                  </a:ext>
                </a:extLst>
              </a:tr>
              <a:tr h="679616">
                <a:tc vMerge="1">
                  <a:txBody>
                    <a:bodyPr/>
                    <a:lstStyle/>
                    <a:p>
                      <a:pPr algn="l" rtl="0"/>
                      <a:endParaRPr lang="en-GB" b="1" dirty="0">
                        <a:latin typeface="Verdana" panose="020B0604030504040204" pitchFamily="34" charset="0"/>
                        <a:ea typeface="Verdana" panose="020B0604030504040204" pitchFamily="34" charset="0"/>
                      </a:endParaRPr>
                    </a:p>
                  </a:txBody>
                  <a:tcPr vert="vert270" anchor="ctr"/>
                </a:tc>
                <a:tc>
                  <a:txBody>
                    <a:bodyPr/>
                    <a:lstStyle/>
                    <a:p>
                      <a:pPr algn="ctr"/>
                      <a:r>
                        <a:rPr lang="fr-FR" sz="1700" dirty="0">
                          <a:solidFill>
                            <a:schemeClr val="tx1"/>
                          </a:solidFill>
                          <a:latin typeface="Verdana" panose="020B0604030504040204" pitchFamily="34" charset="0"/>
                          <a:ea typeface="Verdana" panose="020B0604030504040204" pitchFamily="34" charset="0"/>
                        </a:rPr>
                        <a:t>Probable</a:t>
                      </a:r>
                    </a:p>
                  </a:txBody>
                  <a:tcPr anchor="ctr">
                    <a:solidFill>
                      <a:schemeClr val="bg1">
                        <a:lumMod val="85000"/>
                      </a:schemeClr>
                    </a:solidFill>
                  </a:tcPr>
                </a:tc>
                <a:tc>
                  <a:txBody>
                    <a:bodyPr/>
                    <a:lstStyle/>
                    <a:p>
                      <a:pPr algn="ctr"/>
                      <a:r>
                        <a:rPr lang="fr-FR" sz="1700" dirty="0">
                          <a:latin typeface="Verdana" panose="020B0604030504040204" pitchFamily="34" charset="0"/>
                          <a:ea typeface="Verdana" panose="020B0604030504040204" pitchFamily="34" charset="0"/>
                        </a:rPr>
                        <a:t>Faible</a:t>
                      </a:r>
                    </a:p>
                  </a:txBody>
                  <a:tcPr anchor="ctr">
                    <a:solidFill>
                      <a:schemeClr val="accent6">
                        <a:lumMod val="75000"/>
                      </a:schemeClr>
                    </a:solidFill>
                  </a:tcPr>
                </a:tc>
                <a:tc>
                  <a:txBody>
                    <a:bodyPr/>
                    <a:lstStyle/>
                    <a:p>
                      <a:pPr algn="ctr"/>
                      <a:r>
                        <a:rPr lang="fr-FR" sz="1700" dirty="0">
                          <a:latin typeface="Verdana" panose="020B0604030504040204" pitchFamily="34" charset="0"/>
                          <a:ea typeface="Verdana" panose="020B0604030504040204" pitchFamily="34" charset="0"/>
                        </a:rPr>
                        <a:t>Moyen</a:t>
                      </a:r>
                    </a:p>
                  </a:txBody>
                  <a:tcPr anchor="ctr">
                    <a:solidFill>
                      <a:schemeClr val="accent2">
                        <a:lumMod val="60000"/>
                        <a:lumOff val="40000"/>
                      </a:schemeClr>
                    </a:solidFill>
                  </a:tcPr>
                </a:tc>
                <a:tc>
                  <a:txBody>
                    <a:bodyPr/>
                    <a:lstStyle/>
                    <a:p>
                      <a:pPr algn="ctr"/>
                      <a:r>
                        <a:rPr lang="fr-FR" sz="1700" dirty="0">
                          <a:latin typeface="Verdana" panose="020B0604030504040204" pitchFamily="34" charset="0"/>
                          <a:ea typeface="Verdana" panose="020B0604030504040204" pitchFamily="34" charset="0"/>
                        </a:rPr>
                        <a:t>Élevé</a:t>
                      </a:r>
                    </a:p>
                  </a:txBody>
                  <a:tcPr anchor="ctr">
                    <a:solidFill>
                      <a:schemeClr val="accent2">
                        <a:lumMod val="75000"/>
                      </a:schemeClr>
                    </a:solidFill>
                  </a:tcPr>
                </a:tc>
                <a:tc>
                  <a:txBody>
                    <a:bodyPr/>
                    <a:lstStyle/>
                    <a:p>
                      <a:pPr algn="ctr"/>
                      <a:r>
                        <a:rPr lang="fr-FR" sz="1700" dirty="0">
                          <a:latin typeface="Verdana" panose="020B0604030504040204" pitchFamily="34" charset="0"/>
                          <a:ea typeface="Verdana" panose="020B0604030504040204" pitchFamily="34" charset="0"/>
                        </a:rPr>
                        <a:t>Élevé</a:t>
                      </a:r>
                    </a:p>
                  </a:txBody>
                  <a:tcPr anchor="ctr">
                    <a:solidFill>
                      <a:schemeClr val="accent2">
                        <a:lumMod val="75000"/>
                      </a:schemeClr>
                    </a:solidFill>
                  </a:tcPr>
                </a:tc>
                <a:tc>
                  <a:txBody>
                    <a:bodyPr/>
                    <a:lstStyle/>
                    <a:p>
                      <a:pPr algn="ctr"/>
                      <a:r>
                        <a:rPr lang="fr-FR" sz="1700" dirty="0">
                          <a:latin typeface="Verdana" panose="020B0604030504040204" pitchFamily="34" charset="0"/>
                          <a:ea typeface="Verdana" panose="020B0604030504040204" pitchFamily="34" charset="0"/>
                        </a:rPr>
                        <a:t>Très élevé</a:t>
                      </a:r>
                    </a:p>
                  </a:txBody>
                  <a:tcPr anchor="ctr">
                    <a:solidFill>
                      <a:srgbClr val="FF0000"/>
                    </a:solidFill>
                  </a:tcPr>
                </a:tc>
                <a:extLst>
                  <a:ext uri="{0D108BD9-81ED-4DB2-BD59-A6C34878D82A}">
                    <a16:rowId xmlns:a16="http://schemas.microsoft.com/office/drawing/2014/main" val="2252077930"/>
                  </a:ext>
                </a:extLst>
              </a:tr>
              <a:tr h="712450">
                <a:tc vMerge="1">
                  <a:txBody>
                    <a:bodyPr/>
                    <a:lstStyle/>
                    <a:p>
                      <a:pPr algn="l" rtl="0"/>
                      <a:endParaRPr lang="en-GB" b="1" dirty="0">
                        <a:latin typeface="Verdana" panose="020B0604030504040204" pitchFamily="34" charset="0"/>
                        <a:ea typeface="Verdana" panose="020B0604030504040204" pitchFamily="34" charset="0"/>
                      </a:endParaRPr>
                    </a:p>
                  </a:txBody>
                  <a:tcPr vert="vert270" anchor="ctr"/>
                </a:tc>
                <a:tc>
                  <a:txBody>
                    <a:bodyPr/>
                    <a:lstStyle/>
                    <a:p>
                      <a:pPr algn="ctr"/>
                      <a:r>
                        <a:rPr lang="fr-FR" sz="1600" dirty="0">
                          <a:solidFill>
                            <a:schemeClr val="tx1"/>
                          </a:solidFill>
                          <a:latin typeface="Verdana" panose="020B0604030504040204" pitchFamily="34" charset="0"/>
                          <a:ea typeface="Verdana" panose="020B0604030504040204" pitchFamily="34" charset="0"/>
                        </a:rPr>
                        <a:t>Moyennement probable</a:t>
                      </a:r>
                    </a:p>
                  </a:txBody>
                  <a:tcPr anchor="ctr">
                    <a:solidFill>
                      <a:schemeClr val="bg1">
                        <a:lumMod val="85000"/>
                      </a:schemeClr>
                    </a:solidFill>
                  </a:tcPr>
                </a:tc>
                <a:tc>
                  <a:txBody>
                    <a:bodyPr/>
                    <a:lstStyle/>
                    <a:p>
                      <a:pPr algn="ctr"/>
                      <a:r>
                        <a:rPr lang="fr-FR" sz="1700" dirty="0">
                          <a:latin typeface="Verdana" panose="020B0604030504040204" pitchFamily="34" charset="0"/>
                          <a:ea typeface="Verdana" panose="020B0604030504040204" pitchFamily="34" charset="0"/>
                        </a:rPr>
                        <a:t>Faible</a:t>
                      </a:r>
                    </a:p>
                  </a:txBody>
                  <a:tcPr anchor="ctr">
                    <a:solidFill>
                      <a:schemeClr val="accent6">
                        <a:lumMod val="75000"/>
                      </a:schemeClr>
                    </a:solidFill>
                  </a:tcPr>
                </a:tc>
                <a:tc>
                  <a:txBody>
                    <a:bodyPr/>
                    <a:lstStyle/>
                    <a:p>
                      <a:pPr algn="ctr"/>
                      <a:r>
                        <a:rPr lang="fr-FR" sz="1700" dirty="0">
                          <a:latin typeface="Verdana" panose="020B0604030504040204" pitchFamily="34" charset="0"/>
                          <a:ea typeface="Verdana" panose="020B0604030504040204" pitchFamily="34" charset="0"/>
                        </a:rPr>
                        <a:t>Faible</a:t>
                      </a:r>
                    </a:p>
                  </a:txBody>
                  <a:tcPr anchor="ctr">
                    <a:solidFill>
                      <a:schemeClr val="accent6">
                        <a:lumMod val="75000"/>
                      </a:schemeClr>
                    </a:solidFill>
                  </a:tcPr>
                </a:tc>
                <a:tc>
                  <a:txBody>
                    <a:bodyPr/>
                    <a:lstStyle/>
                    <a:p>
                      <a:pPr algn="ctr"/>
                      <a:r>
                        <a:rPr lang="fr-FR" sz="1700" dirty="0">
                          <a:latin typeface="Verdana" panose="020B0604030504040204" pitchFamily="34" charset="0"/>
                          <a:ea typeface="Verdana" panose="020B0604030504040204" pitchFamily="34" charset="0"/>
                        </a:rPr>
                        <a:t>Moyen</a:t>
                      </a:r>
                    </a:p>
                  </a:txBody>
                  <a:tcPr anchor="ctr">
                    <a:solidFill>
                      <a:schemeClr val="accent2">
                        <a:lumMod val="60000"/>
                        <a:lumOff val="40000"/>
                      </a:schemeClr>
                    </a:solidFill>
                  </a:tcPr>
                </a:tc>
                <a:tc>
                  <a:txBody>
                    <a:bodyPr/>
                    <a:lstStyle/>
                    <a:p>
                      <a:pPr algn="ctr"/>
                      <a:r>
                        <a:rPr lang="fr-FR" sz="1700" dirty="0">
                          <a:latin typeface="Verdana" panose="020B0604030504040204" pitchFamily="34" charset="0"/>
                          <a:ea typeface="Verdana" panose="020B0604030504040204" pitchFamily="34" charset="0"/>
                        </a:rPr>
                        <a:t>Élevé</a:t>
                      </a:r>
                    </a:p>
                  </a:txBody>
                  <a:tcPr anchor="ctr">
                    <a:solidFill>
                      <a:schemeClr val="accent2">
                        <a:lumMod val="75000"/>
                      </a:schemeClr>
                    </a:solidFill>
                  </a:tcPr>
                </a:tc>
                <a:tc>
                  <a:txBody>
                    <a:bodyPr/>
                    <a:lstStyle/>
                    <a:p>
                      <a:pPr algn="ctr"/>
                      <a:r>
                        <a:rPr lang="fr-FR" sz="1700" dirty="0">
                          <a:latin typeface="Verdana" panose="020B0604030504040204" pitchFamily="34" charset="0"/>
                          <a:ea typeface="Verdana" panose="020B0604030504040204" pitchFamily="34" charset="0"/>
                        </a:rPr>
                        <a:t>Élevé</a:t>
                      </a:r>
                    </a:p>
                  </a:txBody>
                  <a:tcPr anchor="ctr">
                    <a:solidFill>
                      <a:schemeClr val="accent2">
                        <a:lumMod val="75000"/>
                      </a:schemeClr>
                    </a:solidFill>
                  </a:tcPr>
                </a:tc>
                <a:extLst>
                  <a:ext uri="{0D108BD9-81ED-4DB2-BD59-A6C34878D82A}">
                    <a16:rowId xmlns:a16="http://schemas.microsoft.com/office/drawing/2014/main" val="1755094760"/>
                  </a:ext>
                </a:extLst>
              </a:tr>
              <a:tr h="738075">
                <a:tc vMerge="1">
                  <a:txBody>
                    <a:bodyPr/>
                    <a:lstStyle/>
                    <a:p>
                      <a:pPr algn="l" rtl="0"/>
                      <a:endParaRPr lang="en-GB" b="1" dirty="0">
                        <a:latin typeface="Verdana" panose="020B0604030504040204" pitchFamily="34" charset="0"/>
                        <a:ea typeface="Verdana" panose="020B0604030504040204" pitchFamily="34" charset="0"/>
                      </a:endParaRPr>
                    </a:p>
                  </a:txBody>
                  <a:tcPr vert="vert270" anchor="ctr"/>
                </a:tc>
                <a:tc>
                  <a:txBody>
                    <a:bodyPr/>
                    <a:lstStyle/>
                    <a:p>
                      <a:pPr algn="ctr"/>
                      <a:r>
                        <a:rPr lang="fr-FR" sz="1700" dirty="0">
                          <a:solidFill>
                            <a:schemeClr val="tx1"/>
                          </a:solidFill>
                          <a:latin typeface="Verdana" panose="020B0604030504040204" pitchFamily="34" charset="0"/>
                          <a:ea typeface="Verdana" panose="020B0604030504040204" pitchFamily="34" charset="0"/>
                        </a:rPr>
                        <a:t>Peu probable</a:t>
                      </a:r>
                    </a:p>
                  </a:txBody>
                  <a:tcPr anchor="ctr">
                    <a:solidFill>
                      <a:schemeClr val="bg1">
                        <a:lumMod val="85000"/>
                      </a:schemeClr>
                    </a:solidFill>
                  </a:tcPr>
                </a:tc>
                <a:tc>
                  <a:txBody>
                    <a:bodyPr/>
                    <a:lstStyle/>
                    <a:p>
                      <a:pPr algn="ctr"/>
                      <a:r>
                        <a:rPr lang="fr-FR" sz="1700" dirty="0">
                          <a:latin typeface="Verdana" panose="020B0604030504040204" pitchFamily="34" charset="0"/>
                          <a:ea typeface="Verdana" panose="020B0604030504040204" pitchFamily="34" charset="0"/>
                        </a:rPr>
                        <a:t>Faible</a:t>
                      </a:r>
                    </a:p>
                  </a:txBody>
                  <a:tcPr anchor="ctr">
                    <a:solidFill>
                      <a:schemeClr val="accent6">
                        <a:lumMod val="75000"/>
                      </a:schemeClr>
                    </a:solidFill>
                  </a:tcPr>
                </a:tc>
                <a:tc>
                  <a:txBody>
                    <a:bodyPr/>
                    <a:lstStyle/>
                    <a:p>
                      <a:pPr algn="ctr"/>
                      <a:r>
                        <a:rPr lang="fr-FR" sz="1700" dirty="0">
                          <a:latin typeface="Verdana" panose="020B0604030504040204" pitchFamily="34" charset="0"/>
                          <a:ea typeface="Verdana" panose="020B0604030504040204" pitchFamily="34" charset="0"/>
                        </a:rPr>
                        <a:t>Faible</a:t>
                      </a:r>
                    </a:p>
                  </a:txBody>
                  <a:tcPr anchor="ctr">
                    <a:solidFill>
                      <a:schemeClr val="accent6">
                        <a:lumMod val="75000"/>
                      </a:schemeClr>
                    </a:solidFill>
                  </a:tcPr>
                </a:tc>
                <a:tc>
                  <a:txBody>
                    <a:bodyPr/>
                    <a:lstStyle/>
                    <a:p>
                      <a:pPr algn="ctr"/>
                      <a:r>
                        <a:rPr lang="fr-FR" sz="1700" dirty="0">
                          <a:latin typeface="Verdana" panose="020B0604030504040204" pitchFamily="34" charset="0"/>
                          <a:ea typeface="Verdana" panose="020B0604030504040204" pitchFamily="34" charset="0"/>
                        </a:rPr>
                        <a:t>Faible</a:t>
                      </a:r>
                    </a:p>
                  </a:txBody>
                  <a:tcPr anchor="ctr">
                    <a:solidFill>
                      <a:schemeClr val="accent6">
                        <a:lumMod val="75000"/>
                      </a:schemeClr>
                    </a:solidFill>
                  </a:tcPr>
                </a:tc>
                <a:tc>
                  <a:txBody>
                    <a:bodyPr/>
                    <a:lstStyle/>
                    <a:p>
                      <a:pPr algn="ctr"/>
                      <a:r>
                        <a:rPr lang="fr-FR" sz="1700" dirty="0">
                          <a:latin typeface="Verdana" panose="020B0604030504040204" pitchFamily="34" charset="0"/>
                          <a:ea typeface="Verdana" panose="020B0604030504040204" pitchFamily="34" charset="0"/>
                        </a:rPr>
                        <a:t>Moyen</a:t>
                      </a:r>
                    </a:p>
                  </a:txBody>
                  <a:tcPr anchor="ctr">
                    <a:solidFill>
                      <a:schemeClr val="accent2">
                        <a:lumMod val="60000"/>
                        <a:lumOff val="40000"/>
                      </a:schemeClr>
                    </a:solidFill>
                  </a:tcPr>
                </a:tc>
                <a:tc>
                  <a:txBody>
                    <a:bodyPr/>
                    <a:lstStyle/>
                    <a:p>
                      <a:pPr algn="ctr"/>
                      <a:r>
                        <a:rPr lang="fr-FR" sz="1700" dirty="0">
                          <a:latin typeface="Verdana" panose="020B0604030504040204" pitchFamily="34" charset="0"/>
                          <a:ea typeface="Verdana" panose="020B0604030504040204" pitchFamily="34" charset="0"/>
                        </a:rPr>
                        <a:t>Moyen</a:t>
                      </a:r>
                    </a:p>
                  </a:txBody>
                  <a:tcPr anchor="ctr">
                    <a:solidFill>
                      <a:schemeClr val="accent2">
                        <a:lumMod val="60000"/>
                        <a:lumOff val="40000"/>
                      </a:schemeClr>
                    </a:solidFill>
                  </a:tcPr>
                </a:tc>
                <a:extLst>
                  <a:ext uri="{0D108BD9-81ED-4DB2-BD59-A6C34878D82A}">
                    <a16:rowId xmlns:a16="http://schemas.microsoft.com/office/drawing/2014/main" val="544650507"/>
                  </a:ext>
                </a:extLst>
              </a:tr>
              <a:tr h="712450">
                <a:tc vMerge="1">
                  <a:txBody>
                    <a:bodyPr/>
                    <a:lstStyle/>
                    <a:p>
                      <a:pPr algn="l" rtl="0"/>
                      <a:endParaRPr lang="en-GB" b="1" dirty="0">
                        <a:latin typeface="Verdana" panose="020B0604030504040204" pitchFamily="34" charset="0"/>
                        <a:ea typeface="Verdana" panose="020B0604030504040204" pitchFamily="34" charset="0"/>
                      </a:endParaRPr>
                    </a:p>
                  </a:txBody>
                  <a:tcPr vert="vert270" anchor="ctr"/>
                </a:tc>
                <a:tc>
                  <a:txBody>
                    <a:bodyPr/>
                    <a:lstStyle/>
                    <a:p>
                      <a:pPr algn="ctr"/>
                      <a:r>
                        <a:rPr lang="fr-FR" sz="1700" dirty="0">
                          <a:solidFill>
                            <a:schemeClr val="tx1"/>
                          </a:solidFill>
                          <a:latin typeface="Verdana" panose="020B0604030504040204" pitchFamily="34" charset="0"/>
                          <a:ea typeface="Verdana" panose="020B0604030504040204" pitchFamily="34" charset="0"/>
                        </a:rPr>
                        <a:t>Très peu probable</a:t>
                      </a:r>
                    </a:p>
                  </a:txBody>
                  <a:tcPr anchor="ctr">
                    <a:solidFill>
                      <a:schemeClr val="bg1">
                        <a:lumMod val="85000"/>
                      </a:schemeClr>
                    </a:solidFill>
                  </a:tcPr>
                </a:tc>
                <a:tc>
                  <a:txBody>
                    <a:bodyPr/>
                    <a:lstStyle/>
                    <a:p>
                      <a:pPr algn="ctr"/>
                      <a:r>
                        <a:rPr lang="fr-FR" sz="1700" dirty="0">
                          <a:latin typeface="Verdana" panose="020B0604030504040204" pitchFamily="34" charset="0"/>
                          <a:ea typeface="Verdana" panose="020B0604030504040204" pitchFamily="34" charset="0"/>
                        </a:rPr>
                        <a:t>Faible</a:t>
                      </a:r>
                    </a:p>
                  </a:txBody>
                  <a:tcPr anchor="ctr">
                    <a:solidFill>
                      <a:schemeClr val="accent6">
                        <a:lumMod val="75000"/>
                      </a:schemeClr>
                    </a:solidFill>
                  </a:tcPr>
                </a:tc>
                <a:tc>
                  <a:txBody>
                    <a:bodyPr/>
                    <a:lstStyle/>
                    <a:p>
                      <a:pPr algn="ctr"/>
                      <a:r>
                        <a:rPr lang="fr-FR" sz="1700" dirty="0">
                          <a:latin typeface="Verdana" panose="020B0604030504040204" pitchFamily="34" charset="0"/>
                          <a:ea typeface="Verdana" panose="020B0604030504040204" pitchFamily="34" charset="0"/>
                        </a:rPr>
                        <a:t>Faible</a:t>
                      </a:r>
                    </a:p>
                  </a:txBody>
                  <a:tcPr anchor="ctr">
                    <a:solidFill>
                      <a:schemeClr val="accent6">
                        <a:lumMod val="75000"/>
                      </a:schemeClr>
                    </a:solidFill>
                  </a:tcPr>
                </a:tc>
                <a:tc>
                  <a:txBody>
                    <a:bodyPr/>
                    <a:lstStyle/>
                    <a:p>
                      <a:pPr algn="ctr"/>
                      <a:r>
                        <a:rPr lang="fr-FR" sz="1700" dirty="0">
                          <a:latin typeface="Verdana" panose="020B0604030504040204" pitchFamily="34" charset="0"/>
                          <a:ea typeface="Verdana" panose="020B0604030504040204" pitchFamily="34" charset="0"/>
                        </a:rPr>
                        <a:t>Faible</a:t>
                      </a:r>
                    </a:p>
                  </a:txBody>
                  <a:tcPr anchor="ctr">
                    <a:solidFill>
                      <a:schemeClr val="accent6">
                        <a:lumMod val="75000"/>
                      </a:schemeClr>
                    </a:solidFill>
                  </a:tcPr>
                </a:tc>
                <a:tc>
                  <a:txBody>
                    <a:bodyPr/>
                    <a:lstStyle/>
                    <a:p>
                      <a:pPr algn="ctr"/>
                      <a:r>
                        <a:rPr lang="fr-FR" sz="1700" dirty="0">
                          <a:latin typeface="Verdana" panose="020B0604030504040204" pitchFamily="34" charset="0"/>
                          <a:ea typeface="Verdana" panose="020B0604030504040204" pitchFamily="34" charset="0"/>
                        </a:rPr>
                        <a:t>Faible</a:t>
                      </a:r>
                    </a:p>
                  </a:txBody>
                  <a:tcPr anchor="ctr">
                    <a:solidFill>
                      <a:schemeClr val="accent6">
                        <a:lumMod val="75000"/>
                      </a:schemeClr>
                    </a:solidFill>
                  </a:tcPr>
                </a:tc>
                <a:tc>
                  <a:txBody>
                    <a:bodyPr/>
                    <a:lstStyle/>
                    <a:p>
                      <a:pPr algn="ctr"/>
                      <a:r>
                        <a:rPr lang="fr-FR" sz="1700" dirty="0">
                          <a:latin typeface="Verdana" panose="020B0604030504040204" pitchFamily="34" charset="0"/>
                          <a:ea typeface="Verdana" panose="020B0604030504040204" pitchFamily="34" charset="0"/>
                        </a:rPr>
                        <a:t>Faible</a:t>
                      </a:r>
                    </a:p>
                  </a:txBody>
                  <a:tcPr anchor="ctr">
                    <a:solidFill>
                      <a:schemeClr val="accent6">
                        <a:lumMod val="75000"/>
                      </a:schemeClr>
                    </a:solidFill>
                  </a:tcPr>
                </a:tc>
                <a:extLst>
                  <a:ext uri="{0D108BD9-81ED-4DB2-BD59-A6C34878D82A}">
                    <a16:rowId xmlns:a16="http://schemas.microsoft.com/office/drawing/2014/main" val="1572320684"/>
                  </a:ext>
                </a:extLst>
              </a:tr>
            </a:tbl>
          </a:graphicData>
        </a:graphic>
      </p:graphicFrame>
      <p:sp>
        <p:nvSpPr>
          <p:cNvPr id="3" name="TextBox 2">
            <a:extLst>
              <a:ext uri="{FF2B5EF4-FFF2-40B4-BE49-F238E27FC236}">
                <a16:creationId xmlns:a16="http://schemas.microsoft.com/office/drawing/2014/main" id="{9F4F9D28-D21E-3451-DE1C-4B459F134F90}"/>
              </a:ext>
            </a:extLst>
          </p:cNvPr>
          <p:cNvSpPr txBox="1"/>
          <p:nvPr>
            <p:custDataLst>
              <p:tags r:id="rId2"/>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Gestion des risques liés à la sécurité de l’ONU</a:t>
            </a:r>
          </a:p>
        </p:txBody>
      </p:sp>
    </p:spTree>
    <p:extLst>
      <p:ext uri="{BB962C8B-B14F-4D97-AF65-F5344CB8AC3E}">
        <p14:creationId xmlns:p14="http://schemas.microsoft.com/office/powerpoint/2010/main" val="25802987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5F97C9E-74AF-FEBB-3EE3-D9A468D25252}"/>
              </a:ext>
            </a:extLst>
          </p:cNvPr>
          <p:cNvPicPr>
            <a:picLocks noChangeAspect="1"/>
          </p:cNvPicPr>
          <p:nvPr>
            <p:custDataLst>
              <p:tags r:id="rId1"/>
            </p:custDataLst>
          </p:nvPr>
        </p:nvPicPr>
        <p:blipFill>
          <a:blip r:embed="rId17"/>
          <a:stretch>
            <a:fillRect/>
          </a:stretch>
        </p:blipFill>
        <p:spPr>
          <a:xfrm>
            <a:off x="937047" y="1525117"/>
            <a:ext cx="1080000" cy="1257915"/>
          </a:xfrm>
          <a:prstGeom prst="rect">
            <a:avLst/>
          </a:prstGeom>
        </p:spPr>
      </p:pic>
      <p:sp>
        <p:nvSpPr>
          <p:cNvPr id="6" name="TextBox 5">
            <a:extLst>
              <a:ext uri="{FF2B5EF4-FFF2-40B4-BE49-F238E27FC236}">
                <a16:creationId xmlns:a16="http://schemas.microsoft.com/office/drawing/2014/main" id="{A3654AF6-B475-039E-27E3-692101018332}"/>
              </a:ext>
            </a:extLst>
          </p:cNvPr>
          <p:cNvSpPr txBox="1"/>
          <p:nvPr>
            <p:custDataLst>
              <p:tags r:id="rId2"/>
            </p:custDataLst>
          </p:nvPr>
        </p:nvSpPr>
        <p:spPr>
          <a:xfrm>
            <a:off x="2095165" y="1835335"/>
            <a:ext cx="1876425" cy="707886"/>
          </a:xfrm>
          <a:prstGeom prst="rect">
            <a:avLst/>
          </a:prstGeom>
          <a:noFill/>
        </p:spPr>
        <p:txBody>
          <a:bodyPr wrap="square" rtlCol="0">
            <a:spAutoFit/>
          </a:bodyPr>
          <a:lstStyle/>
          <a:p>
            <a:r>
              <a:rPr lang="fr-FR" sz="2000" dirty="0">
                <a:latin typeface="Verdana" panose="020B0604030504040204" pitchFamily="34" charset="0"/>
                <a:ea typeface="Verdana" panose="020B0604030504040204" pitchFamily="34" charset="0"/>
              </a:rPr>
              <a:t>Listes de contacts du SGSNU</a:t>
            </a:r>
          </a:p>
        </p:txBody>
      </p:sp>
      <p:pic>
        <p:nvPicPr>
          <p:cNvPr id="10" name="Picture 9">
            <a:extLst>
              <a:ext uri="{FF2B5EF4-FFF2-40B4-BE49-F238E27FC236}">
                <a16:creationId xmlns:a16="http://schemas.microsoft.com/office/drawing/2014/main" id="{906F2A12-A8DC-6F4A-AA9B-ED59747B1A02}"/>
              </a:ext>
            </a:extLst>
          </p:cNvPr>
          <p:cNvPicPr>
            <a:picLocks noChangeAspect="1"/>
          </p:cNvPicPr>
          <p:nvPr>
            <p:custDataLst>
              <p:tags r:id="rId3"/>
            </p:custDataLst>
          </p:nvPr>
        </p:nvPicPr>
        <p:blipFill>
          <a:blip r:embed="rId18"/>
          <a:stretch>
            <a:fillRect/>
          </a:stretch>
        </p:blipFill>
        <p:spPr>
          <a:xfrm>
            <a:off x="960213" y="3842186"/>
            <a:ext cx="1080000" cy="1119047"/>
          </a:xfrm>
          <a:prstGeom prst="rect">
            <a:avLst/>
          </a:prstGeom>
        </p:spPr>
      </p:pic>
      <p:sp>
        <p:nvSpPr>
          <p:cNvPr id="11" name="TextBox 10">
            <a:extLst>
              <a:ext uri="{FF2B5EF4-FFF2-40B4-BE49-F238E27FC236}">
                <a16:creationId xmlns:a16="http://schemas.microsoft.com/office/drawing/2014/main" id="{D11181B1-00D5-2BEF-B9E8-88B9995821C8}"/>
              </a:ext>
            </a:extLst>
          </p:cNvPr>
          <p:cNvSpPr txBox="1"/>
          <p:nvPr>
            <p:custDataLst>
              <p:tags r:id="rId4"/>
            </p:custDataLst>
          </p:nvPr>
        </p:nvSpPr>
        <p:spPr>
          <a:xfrm>
            <a:off x="2201581" y="3932719"/>
            <a:ext cx="1876425" cy="707886"/>
          </a:xfrm>
          <a:prstGeom prst="rect">
            <a:avLst/>
          </a:prstGeom>
          <a:noFill/>
        </p:spPr>
        <p:txBody>
          <a:bodyPr wrap="square" rtlCol="0">
            <a:spAutoFit/>
          </a:bodyPr>
          <a:lstStyle/>
          <a:p>
            <a:r>
              <a:rPr lang="fr-FR" sz="2000" dirty="0">
                <a:latin typeface="Verdana" panose="020B0604030504040204" pitchFamily="34" charset="0"/>
                <a:ea typeface="Verdana" panose="020B0604030504040204" pitchFamily="34" charset="0"/>
              </a:rPr>
              <a:t>Système de surveillance</a:t>
            </a:r>
          </a:p>
        </p:txBody>
      </p:sp>
      <p:pic>
        <p:nvPicPr>
          <p:cNvPr id="4100" name="Picture 4" descr="70+ Evacuation Training Stock Illustrations, Royalty-Free Vector Graphics &amp;  Clip Art - iStock">
            <a:extLst>
              <a:ext uri="{FF2B5EF4-FFF2-40B4-BE49-F238E27FC236}">
                <a16:creationId xmlns:a16="http://schemas.microsoft.com/office/drawing/2014/main" id="{CF4257D0-8419-B696-5CFB-B611DD7BA341}"/>
              </a:ext>
            </a:extLst>
          </p:cNvPr>
          <p:cNvPicPr>
            <a:picLocks noChangeAspect="1" noChangeArrowheads="1"/>
          </p:cNvPicPr>
          <p:nvPr>
            <p:custDataLst>
              <p:tags r:id="rId5"/>
            </p:custDataLst>
          </p:nvPr>
        </p:nvPicPr>
        <p:blipFill>
          <a:blip r:embed="rId19">
            <a:extLst>
              <a:ext uri="{28A0092B-C50C-407E-A947-70E740481C1C}">
                <a14:useLocalDpi xmlns:a14="http://schemas.microsoft.com/office/drawing/2010/main" val="0"/>
              </a:ext>
            </a:extLst>
          </a:blip>
          <a:srcRect/>
          <a:stretch>
            <a:fillRect/>
          </a:stretch>
        </p:blipFill>
        <p:spPr bwMode="auto">
          <a:xfrm>
            <a:off x="4041162" y="1449302"/>
            <a:ext cx="1620000" cy="138970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1C0FC48B-31C4-1C10-9D7C-8FCC4025F8F8}"/>
              </a:ext>
            </a:extLst>
          </p:cNvPr>
          <p:cNvSpPr txBox="1"/>
          <p:nvPr>
            <p:custDataLst>
              <p:tags r:id="rId6"/>
            </p:custDataLst>
          </p:nvPr>
        </p:nvSpPr>
        <p:spPr>
          <a:xfrm>
            <a:off x="5739280" y="1691076"/>
            <a:ext cx="2296682" cy="1015663"/>
          </a:xfrm>
          <a:prstGeom prst="rect">
            <a:avLst/>
          </a:prstGeom>
          <a:noFill/>
        </p:spPr>
        <p:txBody>
          <a:bodyPr wrap="square" rtlCol="0">
            <a:spAutoFit/>
          </a:bodyPr>
          <a:lstStyle/>
          <a:p>
            <a:r>
              <a:rPr lang="fr-FR" sz="2000" dirty="0">
                <a:latin typeface="Verdana" panose="020B0604030504040204" pitchFamily="34" charset="0"/>
                <a:ea typeface="Verdana" panose="020B0604030504040204" pitchFamily="34" charset="0"/>
              </a:rPr>
              <a:t>Plans d'évacuation et de relocalisation</a:t>
            </a:r>
          </a:p>
        </p:txBody>
      </p:sp>
      <p:pic>
        <p:nvPicPr>
          <p:cNvPr id="4102" name="Picture 6" descr="Download Medical, Stethoscope, Doctor. Royalty-Free Vector Graphic - Pixabay">
            <a:extLst>
              <a:ext uri="{FF2B5EF4-FFF2-40B4-BE49-F238E27FC236}">
                <a16:creationId xmlns:a16="http://schemas.microsoft.com/office/drawing/2014/main" id="{88796539-D343-9767-4FAA-F01C486DB8D3}"/>
              </a:ext>
            </a:extLst>
          </p:cNvPr>
          <p:cNvPicPr>
            <a:picLocks noChangeAspect="1" noChangeArrowheads="1"/>
          </p:cNvPicPr>
          <p:nvPr>
            <p:custDataLst>
              <p:tags r:id="rId7"/>
            </p:custDataLst>
          </p:nvPr>
        </p:nvPicPr>
        <p:blipFill>
          <a:blip r:embed="rId20">
            <a:extLst>
              <a:ext uri="{28A0092B-C50C-407E-A947-70E740481C1C}">
                <a14:useLocalDpi xmlns:a14="http://schemas.microsoft.com/office/drawing/2010/main" val="0"/>
              </a:ext>
            </a:extLst>
          </a:blip>
          <a:srcRect/>
          <a:stretch>
            <a:fillRect/>
          </a:stretch>
        </p:blipFill>
        <p:spPr bwMode="auto">
          <a:xfrm>
            <a:off x="7946664" y="1633535"/>
            <a:ext cx="1260000" cy="126000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8C5238DB-DC5D-4EFA-22C6-13A3D0EB682E}"/>
              </a:ext>
            </a:extLst>
          </p:cNvPr>
          <p:cNvSpPr txBox="1"/>
          <p:nvPr>
            <p:custDataLst>
              <p:tags r:id="rId8"/>
            </p:custDataLst>
          </p:nvPr>
        </p:nvSpPr>
        <p:spPr>
          <a:xfrm>
            <a:off x="9206664" y="1800132"/>
            <a:ext cx="1876425" cy="707886"/>
          </a:xfrm>
          <a:prstGeom prst="rect">
            <a:avLst/>
          </a:prstGeom>
          <a:noFill/>
        </p:spPr>
        <p:txBody>
          <a:bodyPr wrap="square" rtlCol="0">
            <a:spAutoFit/>
          </a:bodyPr>
          <a:lstStyle/>
          <a:p>
            <a:r>
              <a:rPr lang="fr-FR" sz="2000" dirty="0">
                <a:latin typeface="Verdana" panose="020B0604030504040204" pitchFamily="34" charset="0"/>
                <a:ea typeface="Verdana" panose="020B0604030504040204" pitchFamily="34" charset="0"/>
              </a:rPr>
              <a:t>Plans médicaux </a:t>
            </a:r>
          </a:p>
        </p:txBody>
      </p:sp>
      <p:pic>
        <p:nvPicPr>
          <p:cNvPr id="4104" name="Picture 8">
            <a:extLst>
              <a:ext uri="{FF2B5EF4-FFF2-40B4-BE49-F238E27FC236}">
                <a16:creationId xmlns:a16="http://schemas.microsoft.com/office/drawing/2014/main" id="{40D92BE7-83DD-4BC9-F420-DE14A94EDC33}"/>
              </a:ext>
            </a:extLst>
          </p:cNvPr>
          <p:cNvPicPr>
            <a:picLocks noChangeAspect="1" noChangeArrowheads="1"/>
          </p:cNvPicPr>
          <p:nvPr>
            <p:custDataLst>
              <p:tags r:id="rId9"/>
            </p:custDataLst>
          </p:nvPr>
        </p:nvPicPr>
        <p:blipFill>
          <a:blip r:embed="rId21">
            <a:extLst>
              <a:ext uri="{28A0092B-C50C-407E-A947-70E740481C1C}">
                <a14:useLocalDpi xmlns:a14="http://schemas.microsoft.com/office/drawing/2010/main" val="0"/>
              </a:ext>
            </a:extLst>
          </a:blip>
          <a:srcRect/>
          <a:stretch>
            <a:fillRect/>
          </a:stretch>
        </p:blipFill>
        <p:spPr bwMode="auto">
          <a:xfrm>
            <a:off x="4101562" y="3616628"/>
            <a:ext cx="1440000" cy="144000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4E16B225-6287-4C41-DD03-B2A77B55A3E6}"/>
              </a:ext>
            </a:extLst>
          </p:cNvPr>
          <p:cNvSpPr txBox="1"/>
          <p:nvPr>
            <p:custDataLst>
              <p:tags r:id="rId10"/>
            </p:custDataLst>
          </p:nvPr>
        </p:nvSpPr>
        <p:spPr>
          <a:xfrm>
            <a:off x="5839482" y="3893879"/>
            <a:ext cx="1984008" cy="1015663"/>
          </a:xfrm>
          <a:prstGeom prst="rect">
            <a:avLst/>
          </a:prstGeom>
          <a:noFill/>
        </p:spPr>
        <p:txBody>
          <a:bodyPr wrap="square" rtlCol="0">
            <a:spAutoFit/>
          </a:bodyPr>
          <a:lstStyle/>
          <a:p>
            <a:r>
              <a:rPr lang="fr-FR" sz="2000" dirty="0">
                <a:latin typeface="Verdana" panose="020B0604030504040204" pitchFamily="34" charset="0"/>
                <a:ea typeface="Verdana" panose="020B0604030504040204" pitchFamily="34" charset="0"/>
              </a:rPr>
              <a:t>Plans d'intervention spécifiques</a:t>
            </a:r>
          </a:p>
        </p:txBody>
      </p:sp>
      <p:pic>
        <p:nvPicPr>
          <p:cNvPr id="4106" name="Picture 10" descr="6,300+ Call 911 Stock Illustrations, Royalty-Free Vector Graphics &amp; Clip  Art - iStock | Call 911 icon, Phone call 911, Emergency call 911">
            <a:extLst>
              <a:ext uri="{FF2B5EF4-FFF2-40B4-BE49-F238E27FC236}">
                <a16:creationId xmlns:a16="http://schemas.microsoft.com/office/drawing/2014/main" id="{39F93E4A-0B3E-399B-E327-A5112323C8F2}"/>
              </a:ext>
            </a:extLst>
          </p:cNvPr>
          <p:cNvPicPr>
            <a:picLocks noChangeAspect="1" noChangeArrowheads="1"/>
          </p:cNvPicPr>
          <p:nvPr>
            <p:custDataLst>
              <p:tags r:id="rId11"/>
            </p:custDataLst>
          </p:nvPr>
        </p:nvPicPr>
        <p:blipFill>
          <a:blip r:embed="rId22">
            <a:extLst>
              <a:ext uri="{28A0092B-C50C-407E-A947-70E740481C1C}">
                <a14:useLocalDpi xmlns:a14="http://schemas.microsoft.com/office/drawing/2010/main" val="0"/>
              </a:ext>
            </a:extLst>
          </a:blip>
          <a:srcRect/>
          <a:stretch>
            <a:fillRect/>
          </a:stretch>
        </p:blipFill>
        <p:spPr bwMode="auto">
          <a:xfrm>
            <a:off x="7823490" y="3549614"/>
            <a:ext cx="1440000" cy="1454258"/>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41A03D5F-34E9-CF9C-ABA0-CCEC230D63CF}"/>
              </a:ext>
            </a:extLst>
          </p:cNvPr>
          <p:cNvSpPr txBox="1"/>
          <p:nvPr>
            <p:custDataLst>
              <p:tags r:id="rId12"/>
            </p:custDataLst>
          </p:nvPr>
        </p:nvSpPr>
        <p:spPr>
          <a:xfrm>
            <a:off x="9263490" y="3975608"/>
            <a:ext cx="2332903" cy="707886"/>
          </a:xfrm>
          <a:prstGeom prst="rect">
            <a:avLst/>
          </a:prstGeom>
          <a:noFill/>
        </p:spPr>
        <p:txBody>
          <a:bodyPr wrap="square" rtlCol="0">
            <a:spAutoFit/>
          </a:bodyPr>
          <a:lstStyle/>
          <a:p>
            <a:r>
              <a:rPr lang="fr-FR" sz="2000" dirty="0">
                <a:latin typeface="Verdana" panose="020B0604030504040204" pitchFamily="34" charset="0"/>
                <a:ea typeface="Verdana" panose="020B0604030504040204" pitchFamily="34" charset="0"/>
              </a:rPr>
              <a:t>Communications d'urgence</a:t>
            </a:r>
          </a:p>
        </p:txBody>
      </p:sp>
      <p:sp>
        <p:nvSpPr>
          <p:cNvPr id="2" name="TextBox 1">
            <a:extLst>
              <a:ext uri="{FF2B5EF4-FFF2-40B4-BE49-F238E27FC236}">
                <a16:creationId xmlns:a16="http://schemas.microsoft.com/office/drawing/2014/main" id="{4959B37A-7DFD-6E6A-20BE-96709CEEDB26}"/>
              </a:ext>
            </a:extLst>
          </p:cNvPr>
          <p:cNvSpPr txBox="1"/>
          <p:nvPr>
            <p:custDataLst>
              <p:tags r:id="rId13"/>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Plans de sécurité</a:t>
            </a:r>
          </a:p>
        </p:txBody>
      </p:sp>
      <p:sp>
        <p:nvSpPr>
          <p:cNvPr id="3" name="TextBox 2">
            <a:extLst>
              <a:ext uri="{FF2B5EF4-FFF2-40B4-BE49-F238E27FC236}">
                <a16:creationId xmlns:a16="http://schemas.microsoft.com/office/drawing/2014/main" id="{6F88008F-AB06-7FE8-E6C2-E0E66192E30E}"/>
              </a:ext>
            </a:extLst>
          </p:cNvPr>
          <p:cNvSpPr txBox="1"/>
          <p:nvPr>
            <p:custDataLst>
              <p:tags r:id="rId14"/>
            </p:custDataLst>
          </p:nvPr>
        </p:nvSpPr>
        <p:spPr>
          <a:xfrm>
            <a:off x="849854" y="5632908"/>
            <a:ext cx="1074653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b="1" dirty="0">
                <a:solidFill>
                  <a:srgbClr val="FF0000"/>
                </a:solidFill>
                <a:latin typeface="Verdana"/>
                <a:ea typeface="Verdana"/>
              </a:rPr>
              <a:t>Gardez sur vous le numéro des agents de sécurité ou des gardiens de la mission</a:t>
            </a:r>
          </a:p>
        </p:txBody>
      </p:sp>
    </p:spTree>
    <p:extLst>
      <p:ext uri="{BB962C8B-B14F-4D97-AF65-F5344CB8AC3E}">
        <p14:creationId xmlns:p14="http://schemas.microsoft.com/office/powerpoint/2010/main" val="8824171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B303B61-8AF9-302F-629C-A20B3020F33B}"/>
              </a:ext>
            </a:extLst>
          </p:cNvPr>
          <p:cNvSpPr txBox="1"/>
          <p:nvPr>
            <p:custDataLst>
              <p:tags r:id="rId1"/>
            </p:custDataLst>
          </p:nvPr>
        </p:nvSpPr>
        <p:spPr>
          <a:xfrm>
            <a:off x="1595999" y="1753722"/>
            <a:ext cx="9000000" cy="101566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000" b="1" dirty="0">
                <a:latin typeface="Verdana"/>
                <a:ea typeface="Verdana"/>
              </a:rPr>
              <a:t>PLANIFIEZ </a:t>
            </a:r>
            <a:r>
              <a:rPr lang="fr-FR" sz="2000" dirty="0">
                <a:latin typeface="Verdana"/>
                <a:ea typeface="Verdana"/>
              </a:rPr>
              <a:t>et</a:t>
            </a:r>
            <a:r>
              <a:rPr lang="fr-FR" sz="2000" b="1" dirty="0">
                <a:latin typeface="Verdana"/>
                <a:ea typeface="Verdana"/>
              </a:rPr>
              <a:t> ORGANISEZ </a:t>
            </a:r>
            <a:r>
              <a:rPr lang="fr-FR" sz="2000" dirty="0">
                <a:latin typeface="Verdana"/>
                <a:ea typeface="Verdana"/>
              </a:rPr>
              <a:t>vos bagages de manière logique. Les objets dont vous avez besoin doivent être facilement accessibles et emballés sur le dessus. Tout le contenu doit être emballé dans des sacs en plastique avant d'être mis dans votre sac à dos.</a:t>
            </a:r>
          </a:p>
        </p:txBody>
      </p:sp>
      <p:sp>
        <p:nvSpPr>
          <p:cNvPr id="4" name="TextBox 3">
            <a:extLst>
              <a:ext uri="{FF2B5EF4-FFF2-40B4-BE49-F238E27FC236}">
                <a16:creationId xmlns:a16="http://schemas.microsoft.com/office/drawing/2014/main" id="{AFD89972-FF30-43CE-6DE9-E222D947B781}"/>
              </a:ext>
            </a:extLst>
          </p:cNvPr>
          <p:cNvSpPr txBox="1"/>
          <p:nvPr>
            <p:custDataLst>
              <p:tags r:id="rId2"/>
            </p:custDataLst>
          </p:nvPr>
        </p:nvSpPr>
        <p:spPr>
          <a:xfrm>
            <a:off x="1595999" y="3639981"/>
            <a:ext cx="90000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000" b="1" dirty="0">
                <a:solidFill>
                  <a:srgbClr val="0055A5"/>
                </a:solidFill>
                <a:latin typeface="Verdana"/>
                <a:ea typeface="Verdana"/>
              </a:rPr>
              <a:t>Avant de vous enfuir, assurez-vous de ne pas laisser de documents importants derrière vous</a:t>
            </a:r>
          </a:p>
        </p:txBody>
      </p:sp>
      <p:sp>
        <p:nvSpPr>
          <p:cNvPr id="6" name="TextBox 5">
            <a:extLst>
              <a:ext uri="{FF2B5EF4-FFF2-40B4-BE49-F238E27FC236}">
                <a16:creationId xmlns:a16="http://schemas.microsoft.com/office/drawing/2014/main" id="{C6572C9F-150C-9E64-9296-BB107D723F0F}"/>
              </a:ext>
            </a:extLst>
          </p:cNvPr>
          <p:cNvSpPr txBox="1"/>
          <p:nvPr>
            <p:custDataLst>
              <p:tags r:id="rId3"/>
            </p:custDataLst>
          </p:nvPr>
        </p:nvSpPr>
        <p:spPr>
          <a:xfrm>
            <a:off x="1245108" y="715862"/>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Sac d'évacuation du personnel de l'ONU</a:t>
            </a:r>
          </a:p>
        </p:txBody>
      </p:sp>
      <p:sp>
        <p:nvSpPr>
          <p:cNvPr id="3" name="TextBox 2">
            <a:extLst>
              <a:ext uri="{FF2B5EF4-FFF2-40B4-BE49-F238E27FC236}">
                <a16:creationId xmlns:a16="http://schemas.microsoft.com/office/drawing/2014/main" id="{AE60FD82-883F-0E1A-AD60-C3F5811451E0}"/>
              </a:ext>
            </a:extLst>
          </p:cNvPr>
          <p:cNvSpPr txBox="1"/>
          <p:nvPr>
            <p:custDataLst>
              <p:tags r:id="rId4"/>
            </p:custDataLst>
          </p:nvPr>
        </p:nvSpPr>
        <p:spPr>
          <a:xfrm>
            <a:off x="1595999" y="4834814"/>
            <a:ext cx="9160421"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000" b="1" dirty="0">
                <a:solidFill>
                  <a:srgbClr val="000000"/>
                </a:solidFill>
                <a:latin typeface="Verdana"/>
                <a:ea typeface="Verdana"/>
              </a:rPr>
              <a:t>Le personnel en uniforme des contingents et des unités constituées ne relève pas du SGSNU</a:t>
            </a:r>
          </a:p>
        </p:txBody>
      </p:sp>
    </p:spTree>
    <p:extLst>
      <p:ext uri="{BB962C8B-B14F-4D97-AF65-F5344CB8AC3E}">
        <p14:creationId xmlns:p14="http://schemas.microsoft.com/office/powerpoint/2010/main" val="3545637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6572C9F-150C-9E64-9296-BB107D723F0F}"/>
              </a:ext>
            </a:extLst>
          </p:cNvPr>
          <p:cNvSpPr txBox="1"/>
          <p:nvPr>
            <p:custDataLst>
              <p:tags r:id="rId1"/>
            </p:custDataLst>
          </p:nvPr>
        </p:nvSpPr>
        <p:spPr>
          <a:xfrm>
            <a:off x="115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Sac d'évacuation du personnel de l'ONU</a:t>
            </a:r>
          </a:p>
        </p:txBody>
      </p:sp>
      <p:graphicFrame>
        <p:nvGraphicFramePr>
          <p:cNvPr id="9" name="Table 8">
            <a:extLst>
              <a:ext uri="{FF2B5EF4-FFF2-40B4-BE49-F238E27FC236}">
                <a16:creationId xmlns:a16="http://schemas.microsoft.com/office/drawing/2014/main" id="{68C74F70-2292-AA4E-AEA1-75BC6BC3A515}"/>
              </a:ext>
            </a:extLst>
          </p:cNvPr>
          <p:cNvGraphicFramePr>
            <a:graphicFrameLocks noGrp="1"/>
          </p:cNvGraphicFramePr>
          <p:nvPr>
            <p:custDataLst>
              <p:tags r:id="rId2"/>
            </p:custDataLst>
            <p:extLst>
              <p:ext uri="{D42A27DB-BD31-4B8C-83A1-F6EECF244321}">
                <p14:modId xmlns:p14="http://schemas.microsoft.com/office/powerpoint/2010/main" val="3448589173"/>
              </p:ext>
            </p:extLst>
          </p:nvPr>
        </p:nvGraphicFramePr>
        <p:xfrm>
          <a:off x="1280157" y="2476324"/>
          <a:ext cx="10198252" cy="3550920"/>
        </p:xfrm>
        <a:graphic>
          <a:graphicData uri="http://schemas.openxmlformats.org/drawingml/2006/table">
            <a:tbl>
              <a:tblPr firstRow="1" bandRow="1">
                <a:tableStyleId>{5C22544A-7EE6-4342-B048-85BDC9FD1C3A}</a:tableStyleId>
              </a:tblPr>
              <a:tblGrid>
                <a:gridCol w="5099126">
                  <a:extLst>
                    <a:ext uri="{9D8B030D-6E8A-4147-A177-3AD203B41FA5}">
                      <a16:colId xmlns:a16="http://schemas.microsoft.com/office/drawing/2014/main" val="1682788973"/>
                    </a:ext>
                  </a:extLst>
                </a:gridCol>
                <a:gridCol w="5099126">
                  <a:extLst>
                    <a:ext uri="{9D8B030D-6E8A-4147-A177-3AD203B41FA5}">
                      <a16:colId xmlns:a16="http://schemas.microsoft.com/office/drawing/2014/main" val="406026304"/>
                    </a:ext>
                  </a:extLst>
                </a:gridCol>
              </a:tblGrid>
              <a:tr h="3247159">
                <a:tc>
                  <a:txBody>
                    <a:bodyPr/>
                    <a:lstStyle/>
                    <a:p>
                      <a:pPr marL="285750" indent="-285750">
                        <a:spcBef>
                          <a:spcPts val="300"/>
                        </a:spcBef>
                        <a:spcAft>
                          <a:spcPts val="300"/>
                        </a:spcAft>
                        <a:buFont typeface="Arial" panose="020B0604020202020204" pitchFamily="34" charset="0"/>
                        <a:buChar char="•"/>
                      </a:pPr>
                      <a:r>
                        <a:rPr lang="fr-FR" sz="1700" b="0" dirty="0">
                          <a:solidFill>
                            <a:schemeClr val="tx1"/>
                          </a:solidFill>
                          <a:latin typeface="Verdana"/>
                          <a:ea typeface="Verdana"/>
                        </a:rPr>
                        <a:t>Copies du passeport et de la carte d'identité</a:t>
                      </a:r>
                    </a:p>
                    <a:p>
                      <a:pPr marL="285750" lvl="0" indent="-285750">
                        <a:spcBef>
                          <a:spcPts val="300"/>
                        </a:spcBef>
                        <a:spcAft>
                          <a:spcPts val="300"/>
                        </a:spcAft>
                        <a:buFont typeface="Arial" panose="020B0604020202020204" pitchFamily="34" charset="0"/>
                        <a:buChar char="•"/>
                      </a:pPr>
                      <a:r>
                        <a:rPr lang="fr-FR" sz="1700" b="0" dirty="0">
                          <a:solidFill>
                            <a:schemeClr val="tx1"/>
                          </a:solidFill>
                          <a:latin typeface="Verdana"/>
                          <a:ea typeface="Verdana"/>
                        </a:rPr>
                        <a:t>Contacts en cas d’urgence</a:t>
                      </a:r>
                    </a:p>
                    <a:p>
                      <a:pPr marL="285750" lvl="0" indent="-285750">
                        <a:spcBef>
                          <a:spcPts val="300"/>
                        </a:spcBef>
                        <a:spcAft>
                          <a:spcPts val="300"/>
                        </a:spcAft>
                        <a:buFont typeface="Arial" panose="020B0604020202020204" pitchFamily="34" charset="0"/>
                        <a:buChar char="•"/>
                      </a:pPr>
                      <a:r>
                        <a:rPr lang="fr-FR" sz="1700" b="0" dirty="0">
                          <a:solidFill>
                            <a:schemeClr val="tx1"/>
                          </a:solidFill>
                          <a:latin typeface="Verdana"/>
                          <a:ea typeface="Verdana"/>
                        </a:rPr>
                        <a:t>Espèces </a:t>
                      </a:r>
                      <a:r>
                        <a:rPr lang="fr-FR" sz="1200" b="0" dirty="0">
                          <a:solidFill>
                            <a:schemeClr val="tx1"/>
                          </a:solidFill>
                          <a:latin typeface="Verdana"/>
                          <a:ea typeface="Verdana"/>
                        </a:rPr>
                        <a:t>(monnaie locale, dollars américains ou euros)</a:t>
                      </a:r>
                    </a:p>
                    <a:p>
                      <a:pPr marL="285750" indent="-285750">
                        <a:spcBef>
                          <a:spcPts val="300"/>
                        </a:spcBef>
                        <a:spcAft>
                          <a:spcPts val="300"/>
                        </a:spcAft>
                        <a:buFont typeface="Arial" panose="020B0604020202020204" pitchFamily="34" charset="0"/>
                        <a:buChar char="•"/>
                      </a:pPr>
                      <a:r>
                        <a:rPr lang="fr-FR" sz="1700" b="0" dirty="0">
                          <a:solidFill>
                            <a:schemeClr val="tx1"/>
                          </a:solidFill>
                          <a:latin typeface="Verdana"/>
                          <a:ea typeface="Verdana"/>
                        </a:rPr>
                        <a:t>Eau et denrées alimentaires non périssables</a:t>
                      </a:r>
                    </a:p>
                    <a:p>
                      <a:pPr marL="285750" indent="-285750">
                        <a:spcBef>
                          <a:spcPts val="300"/>
                        </a:spcBef>
                        <a:spcAft>
                          <a:spcPts val="300"/>
                        </a:spcAft>
                        <a:buFont typeface="Arial" panose="020B0604020202020204" pitchFamily="34" charset="0"/>
                        <a:buChar char="•"/>
                      </a:pPr>
                      <a:r>
                        <a:rPr lang="fr-FR" sz="1700" b="0" dirty="0">
                          <a:solidFill>
                            <a:schemeClr val="tx1"/>
                          </a:solidFill>
                          <a:latin typeface="Verdana"/>
                          <a:ea typeface="Verdana"/>
                        </a:rPr>
                        <a:t>Outil multifonction/couteau de poche</a:t>
                      </a:r>
                    </a:p>
                    <a:p>
                      <a:pPr marL="285750" indent="-285750">
                        <a:spcBef>
                          <a:spcPts val="300"/>
                        </a:spcBef>
                        <a:spcAft>
                          <a:spcPts val="300"/>
                        </a:spcAft>
                        <a:buFont typeface="Arial" panose="020B0604020202020204" pitchFamily="34" charset="0"/>
                        <a:buChar char="•"/>
                      </a:pPr>
                      <a:r>
                        <a:rPr lang="fr-FR" sz="1700" b="0" dirty="0">
                          <a:solidFill>
                            <a:schemeClr val="tx1"/>
                          </a:solidFill>
                          <a:latin typeface="Verdana"/>
                          <a:ea typeface="Verdana"/>
                        </a:rPr>
                        <a:t>Couverture de survie légère</a:t>
                      </a:r>
                    </a:p>
                    <a:p>
                      <a:pPr marL="285750" indent="-285750">
                        <a:spcBef>
                          <a:spcPts val="300"/>
                        </a:spcBef>
                        <a:spcAft>
                          <a:spcPts val="300"/>
                        </a:spcAft>
                        <a:buFont typeface="Arial" panose="020B0604020202020204" pitchFamily="34" charset="0"/>
                        <a:buChar char="•"/>
                      </a:pPr>
                      <a:r>
                        <a:rPr lang="fr-FR" sz="1700" b="0" dirty="0">
                          <a:solidFill>
                            <a:schemeClr val="tx1"/>
                          </a:solidFill>
                          <a:latin typeface="Verdana"/>
                          <a:ea typeface="Verdana"/>
                        </a:rPr>
                        <a:t>Outils pour allumer le feu</a:t>
                      </a:r>
                    </a:p>
                    <a:p>
                      <a:pPr marL="285750" indent="-285750">
                        <a:spcBef>
                          <a:spcPts val="300"/>
                        </a:spcBef>
                        <a:spcAft>
                          <a:spcPts val="300"/>
                        </a:spcAft>
                        <a:buFont typeface="Arial" panose="020B0604020202020204" pitchFamily="34" charset="0"/>
                        <a:buChar char="•"/>
                      </a:pPr>
                      <a:r>
                        <a:rPr lang="fr-FR" sz="1700" b="0" dirty="0">
                          <a:solidFill>
                            <a:schemeClr val="tx1"/>
                          </a:solidFill>
                          <a:latin typeface="Verdana"/>
                          <a:ea typeface="Verdana"/>
                        </a:rPr>
                        <a:t>Petite lampe de poche</a:t>
                      </a:r>
                    </a:p>
                    <a:p>
                      <a:pPr marL="285750" indent="-285750">
                        <a:spcBef>
                          <a:spcPts val="300"/>
                        </a:spcBef>
                        <a:spcAft>
                          <a:spcPts val="300"/>
                        </a:spcAft>
                        <a:buFont typeface="Arial" panose="020B0604020202020204" pitchFamily="34" charset="0"/>
                        <a:buChar char="•"/>
                      </a:pPr>
                      <a:r>
                        <a:rPr lang="fr-FR" sz="1700" b="0" dirty="0">
                          <a:solidFill>
                            <a:schemeClr val="tx1"/>
                          </a:solidFill>
                          <a:latin typeface="Verdana"/>
                          <a:ea typeface="Verdana"/>
                        </a:rPr>
                        <a:t>Fournitures médicales de base</a:t>
                      </a:r>
                    </a:p>
                  </a:txBody>
                  <a:tcPr>
                    <a:noFill/>
                  </a:tcPr>
                </a:tc>
                <a:tc>
                  <a:txBody>
                    <a:bodyPr/>
                    <a:lstStyle/>
                    <a:p>
                      <a:pPr marL="285750" indent="-285750">
                        <a:spcBef>
                          <a:spcPts val="300"/>
                        </a:spcBef>
                        <a:spcAft>
                          <a:spcPts val="300"/>
                        </a:spcAft>
                        <a:buFont typeface="Arial" panose="020B0604020202020204" pitchFamily="34" charset="0"/>
                        <a:buChar char="•"/>
                      </a:pPr>
                      <a:r>
                        <a:rPr lang="fr-FR" sz="1700" b="0" i="0" u="none" strike="noStrike" noProof="0" dirty="0">
                          <a:solidFill>
                            <a:schemeClr val="tx1"/>
                          </a:solidFill>
                          <a:latin typeface="Verdana"/>
                        </a:rPr>
                        <a:t>Vêtements résistants aux intempéries</a:t>
                      </a:r>
                    </a:p>
                    <a:p>
                      <a:pPr marL="285750" indent="-285750">
                        <a:spcBef>
                          <a:spcPts val="300"/>
                        </a:spcBef>
                        <a:spcAft>
                          <a:spcPts val="300"/>
                        </a:spcAft>
                        <a:buFont typeface="Arial" panose="020B0604020202020204" pitchFamily="34" charset="0"/>
                        <a:buChar char="•"/>
                      </a:pPr>
                      <a:r>
                        <a:rPr lang="fr-FR" sz="1700" b="0" i="0" u="none" strike="noStrike" noProof="0" dirty="0">
                          <a:solidFill>
                            <a:schemeClr val="tx1"/>
                          </a:solidFill>
                          <a:latin typeface="Verdana"/>
                        </a:rPr>
                        <a:t>Chaussures ou bottes robustes</a:t>
                      </a:r>
                    </a:p>
                    <a:p>
                      <a:pPr marL="285750" indent="-285750">
                        <a:spcBef>
                          <a:spcPts val="300"/>
                        </a:spcBef>
                        <a:spcAft>
                          <a:spcPts val="300"/>
                        </a:spcAft>
                        <a:buFont typeface="Arial" panose="020B0604020202020204" pitchFamily="34" charset="0"/>
                        <a:buChar char="•"/>
                      </a:pPr>
                      <a:r>
                        <a:rPr lang="fr-FR" sz="1700" b="0" i="0" u="none" strike="noStrike" noProof="0" dirty="0">
                          <a:solidFill>
                            <a:schemeClr val="tx1"/>
                          </a:solidFill>
                          <a:latin typeface="Verdana"/>
                        </a:rPr>
                        <a:t>Téléphone chargé/batterie de rechange</a:t>
                      </a:r>
                    </a:p>
                    <a:p>
                      <a:pPr marL="285750" indent="-285750">
                        <a:spcBef>
                          <a:spcPts val="300"/>
                        </a:spcBef>
                        <a:spcAft>
                          <a:spcPts val="300"/>
                        </a:spcAft>
                        <a:buFont typeface="Arial" panose="020B0604020202020204" pitchFamily="34" charset="0"/>
                        <a:buChar char="•"/>
                      </a:pPr>
                      <a:r>
                        <a:rPr lang="fr-FR" sz="1700" b="0" i="0" u="none" strike="noStrike" noProof="0" dirty="0">
                          <a:solidFill>
                            <a:schemeClr val="tx1"/>
                          </a:solidFill>
                          <a:latin typeface="Verdana"/>
                        </a:rPr>
                        <a:t>Sifflet pour signaler votre présence</a:t>
                      </a:r>
                    </a:p>
                    <a:p>
                      <a:pPr marL="285750" indent="-285750">
                        <a:spcBef>
                          <a:spcPts val="300"/>
                        </a:spcBef>
                        <a:spcAft>
                          <a:spcPts val="300"/>
                        </a:spcAft>
                        <a:buFont typeface="Arial" panose="020B0604020202020204" pitchFamily="34" charset="0"/>
                        <a:buChar char="•"/>
                      </a:pPr>
                      <a:r>
                        <a:rPr lang="fr-FR" sz="1700" b="0" i="0" u="none" strike="noStrike" noProof="0" dirty="0">
                          <a:solidFill>
                            <a:schemeClr val="tx1"/>
                          </a:solidFill>
                          <a:latin typeface="Verdana"/>
                        </a:rPr>
                        <a:t>Cartes locales/boussole</a:t>
                      </a:r>
                    </a:p>
                    <a:p>
                      <a:pPr marL="285750" indent="-285750">
                        <a:spcBef>
                          <a:spcPts val="300"/>
                        </a:spcBef>
                        <a:spcAft>
                          <a:spcPts val="300"/>
                        </a:spcAft>
                        <a:buFont typeface="Arial" panose="020B0604020202020204" pitchFamily="34" charset="0"/>
                        <a:buChar char="•"/>
                      </a:pPr>
                      <a:r>
                        <a:rPr lang="fr-FR" sz="1700" b="0" i="0" u="none" strike="noStrike" noProof="0" dirty="0">
                          <a:solidFill>
                            <a:schemeClr val="tx1"/>
                          </a:solidFill>
                          <a:latin typeface="Verdana"/>
                        </a:rPr>
                        <a:t>Bâche/abri léger</a:t>
                      </a:r>
                    </a:p>
                    <a:p>
                      <a:pPr marL="285750" indent="-285750">
                        <a:spcBef>
                          <a:spcPts val="300"/>
                        </a:spcBef>
                        <a:spcAft>
                          <a:spcPts val="300"/>
                        </a:spcAft>
                        <a:buFont typeface="Arial" panose="020B0604020202020204" pitchFamily="34" charset="0"/>
                        <a:buChar char="•"/>
                      </a:pPr>
                      <a:r>
                        <a:rPr lang="fr-FR" sz="1700" b="0" i="0" u="none" strike="noStrike" noProof="0" dirty="0">
                          <a:solidFill>
                            <a:schemeClr val="tx1"/>
                          </a:solidFill>
                          <a:latin typeface="Verdana"/>
                        </a:rPr>
                        <a:t>Ruban adhésif</a:t>
                      </a:r>
                    </a:p>
                    <a:p>
                      <a:pPr marL="285750" indent="-285750">
                        <a:spcBef>
                          <a:spcPts val="300"/>
                        </a:spcBef>
                        <a:spcAft>
                          <a:spcPts val="300"/>
                        </a:spcAft>
                        <a:buFont typeface="Arial" panose="020B0604020202020204" pitchFamily="34" charset="0"/>
                        <a:buChar char="•"/>
                      </a:pPr>
                      <a:r>
                        <a:rPr lang="fr-FR" sz="1700" b="0" i="0" u="none" strike="noStrike" noProof="0" dirty="0">
                          <a:solidFill>
                            <a:schemeClr val="tx1"/>
                          </a:solidFill>
                          <a:latin typeface="Verdana"/>
                        </a:rPr>
                        <a:t>Sacs plastiques refermables pour protéger les documents et les appareils électroniques de l'humidité</a:t>
                      </a:r>
                    </a:p>
                    <a:p>
                      <a:pPr marL="285750" indent="-285750" algn="l" rtl="0">
                        <a:spcBef>
                          <a:spcPts val="300"/>
                        </a:spcBef>
                        <a:spcAft>
                          <a:spcPts val="300"/>
                        </a:spcAft>
                        <a:buFont typeface="Arial" panose="020B0604020202020204" pitchFamily="34" charset="0"/>
                        <a:buChar char="•"/>
                      </a:pPr>
                      <a:endParaRPr lang="en-GB" sz="1700" b="0" dirty="0">
                        <a:solidFill>
                          <a:schemeClr val="tx1"/>
                        </a:solidFill>
                        <a:latin typeface="Verdana"/>
                        <a:ea typeface="Verdana"/>
                      </a:endParaRPr>
                    </a:p>
                  </a:txBody>
                  <a:tcPr>
                    <a:noFill/>
                  </a:tcPr>
                </a:tc>
                <a:extLst>
                  <a:ext uri="{0D108BD9-81ED-4DB2-BD59-A6C34878D82A}">
                    <a16:rowId xmlns:a16="http://schemas.microsoft.com/office/drawing/2014/main" val="677057899"/>
                  </a:ext>
                </a:extLst>
              </a:tr>
            </a:tbl>
          </a:graphicData>
        </a:graphic>
      </p:graphicFrame>
      <p:sp>
        <p:nvSpPr>
          <p:cNvPr id="7" name="TextBox 6">
            <a:extLst>
              <a:ext uri="{FF2B5EF4-FFF2-40B4-BE49-F238E27FC236}">
                <a16:creationId xmlns:a16="http://schemas.microsoft.com/office/drawing/2014/main" id="{BF1FFD7C-AC69-ABB7-3918-5FF56A96594B}"/>
              </a:ext>
            </a:extLst>
          </p:cNvPr>
          <p:cNvSpPr txBox="1"/>
          <p:nvPr>
            <p:custDataLst>
              <p:tags r:id="rId3"/>
            </p:custDataLst>
          </p:nvPr>
        </p:nvSpPr>
        <p:spPr>
          <a:xfrm>
            <a:off x="1725283" y="1409576"/>
            <a:ext cx="9000000"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fr-FR" sz="2000" b="1" dirty="0">
                <a:latin typeface="Verdana"/>
                <a:ea typeface="Verdana"/>
              </a:rPr>
              <a:t>IMPORTANT: </a:t>
            </a:r>
            <a:r>
              <a:rPr lang="fr-FR" sz="2000" dirty="0">
                <a:latin typeface="Verdana"/>
                <a:ea typeface="Verdana"/>
              </a:rPr>
              <a:t>Les points ci-dessous sont une </a:t>
            </a:r>
            <a:r>
              <a:rPr lang="fr-FR" sz="2000" b="1" dirty="0">
                <a:latin typeface="Verdana"/>
                <a:ea typeface="Verdana"/>
              </a:rPr>
              <a:t>PRIORITÉ. </a:t>
            </a:r>
            <a:r>
              <a:rPr lang="fr-FR" sz="2000" dirty="0">
                <a:latin typeface="Verdana"/>
                <a:ea typeface="Verdana"/>
              </a:rPr>
              <a:t>Assurez-vous qu’il reste suffisamment de place dans votre sac à dos pour ces éléments avant d'ajouter d'autres articles</a:t>
            </a:r>
          </a:p>
        </p:txBody>
      </p:sp>
    </p:spTree>
    <p:extLst>
      <p:ext uri="{BB962C8B-B14F-4D97-AF65-F5344CB8AC3E}">
        <p14:creationId xmlns:p14="http://schemas.microsoft.com/office/powerpoint/2010/main" val="3251130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6572C9F-150C-9E64-9296-BB107D723F0F}"/>
              </a:ext>
            </a:extLst>
          </p:cNvPr>
          <p:cNvSpPr txBox="1"/>
          <p:nvPr>
            <p:custDataLst>
              <p:tags r:id="rId1"/>
            </p:custDataLst>
          </p:nvPr>
        </p:nvSpPr>
        <p:spPr>
          <a:xfrm>
            <a:off x="115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Mesures en matière de GRS</a:t>
            </a:r>
          </a:p>
        </p:txBody>
      </p:sp>
      <p:sp>
        <p:nvSpPr>
          <p:cNvPr id="7" name="TextBox 6">
            <a:extLst>
              <a:ext uri="{FF2B5EF4-FFF2-40B4-BE49-F238E27FC236}">
                <a16:creationId xmlns:a16="http://schemas.microsoft.com/office/drawing/2014/main" id="{BF1FFD7C-AC69-ABB7-3918-5FF56A96594B}"/>
              </a:ext>
            </a:extLst>
          </p:cNvPr>
          <p:cNvSpPr txBox="1"/>
          <p:nvPr>
            <p:custDataLst>
              <p:tags r:id="rId2"/>
            </p:custDataLst>
          </p:nvPr>
        </p:nvSpPr>
        <p:spPr>
          <a:xfrm>
            <a:off x="1378592" y="1310565"/>
            <a:ext cx="9873907" cy="44627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spcBef>
                <a:spcPts val="600"/>
              </a:spcBef>
              <a:spcAft>
                <a:spcPts val="600"/>
              </a:spcAft>
            </a:pPr>
            <a:r>
              <a:rPr lang="fr-FR" dirty="0">
                <a:effectLst/>
                <a:latin typeface="Verdana"/>
                <a:ea typeface="Calibri"/>
                <a:cs typeface="Arial"/>
              </a:rPr>
              <a:t>Les mesures en matière de GRS visent à dissuader, détecter, retarder et contrer les menaces pesant sur le SGSNU. </a:t>
            </a:r>
          </a:p>
          <a:p>
            <a:pPr marL="0" marR="0">
              <a:spcBef>
                <a:spcPts val="600"/>
              </a:spcBef>
              <a:spcAft>
                <a:spcPts val="600"/>
              </a:spcAft>
            </a:pPr>
            <a:r>
              <a:rPr lang="fr-FR" dirty="0">
                <a:effectLst/>
                <a:latin typeface="Verdana" panose="020B0604030504040204" pitchFamily="34" charset="0"/>
                <a:ea typeface="Calibri" panose="020F0502020204030204" pitchFamily="34" charset="0"/>
                <a:cs typeface="Arial" panose="020B0604020202020204" pitchFamily="34" charset="0"/>
              </a:rPr>
              <a:t>Les quatre stratégies principales sont les suivantes : </a:t>
            </a:r>
          </a:p>
          <a:p>
            <a:pPr marL="342900" marR="0" lvl="0" indent="-342900">
              <a:spcBef>
                <a:spcPts val="600"/>
              </a:spcBef>
              <a:spcAft>
                <a:spcPts val="600"/>
              </a:spcAft>
              <a:buFont typeface="Symbol" panose="05050102010706020507" pitchFamily="18" charset="2"/>
              <a:buChar char=""/>
            </a:pPr>
            <a:r>
              <a:rPr lang="fr-FR" b="1" dirty="0">
                <a:effectLst/>
                <a:latin typeface="Verdana" panose="020B0604030504040204" pitchFamily="34" charset="0"/>
                <a:ea typeface="Calibri" panose="020F0502020204030204" pitchFamily="34" charset="0"/>
                <a:cs typeface="Arial" panose="020B0604020202020204" pitchFamily="34" charset="0"/>
              </a:rPr>
              <a:t>Accepter :</a:t>
            </a:r>
            <a:r>
              <a:rPr lang="fr-FR" dirty="0">
                <a:effectLst/>
                <a:latin typeface="Verdana" panose="020B0604030504040204" pitchFamily="34" charset="0"/>
                <a:ea typeface="Calibri" panose="020F0502020204030204" pitchFamily="34" charset="0"/>
                <a:cs typeface="Arial" panose="020B0604020202020204" pitchFamily="34" charset="0"/>
              </a:rPr>
              <a:t> Le niveau de risque est acceptable, aucune mesure supplémentaire n'est nécessaire</a:t>
            </a:r>
          </a:p>
          <a:p>
            <a:pPr marL="342900" marR="0" lvl="0" indent="-342900">
              <a:spcBef>
                <a:spcPts val="600"/>
              </a:spcBef>
              <a:spcAft>
                <a:spcPts val="600"/>
              </a:spcAft>
              <a:buFont typeface="Symbol" panose="05050102010706020507" pitchFamily="18" charset="2"/>
              <a:buChar char=""/>
            </a:pPr>
            <a:r>
              <a:rPr lang="fr-FR" b="1" dirty="0">
                <a:effectLst/>
                <a:latin typeface="Verdana"/>
                <a:ea typeface="Calibri"/>
                <a:cs typeface="Arial"/>
              </a:rPr>
              <a:t>Éviter :</a:t>
            </a:r>
            <a:r>
              <a:rPr lang="fr-FR" dirty="0">
                <a:effectLst/>
                <a:latin typeface="Verdana"/>
                <a:ea typeface="Calibri"/>
                <a:cs typeface="Arial"/>
              </a:rPr>
              <a:t> </a:t>
            </a:r>
            <a:r>
              <a:rPr lang="fr-FR" dirty="0">
                <a:latin typeface="Verdana"/>
                <a:ea typeface="Calibri"/>
                <a:cs typeface="Arial"/>
              </a:rPr>
              <a:t>Séparer dans le temps et</a:t>
            </a:r>
            <a:r>
              <a:rPr lang="fr-FR" dirty="0">
                <a:effectLst/>
                <a:latin typeface="Verdana"/>
                <a:ea typeface="Calibri"/>
                <a:cs typeface="Arial"/>
              </a:rPr>
              <a:t>/ou dans l'espace le lieu</a:t>
            </a:r>
            <a:r>
              <a:rPr lang="fr-FR" dirty="0">
                <a:latin typeface="Verdana"/>
                <a:ea typeface="Calibri"/>
                <a:cs typeface="Arial"/>
              </a:rPr>
              <a:t> de la menace, par exemple, en déplaçant le personnel et les personnes à charge</a:t>
            </a:r>
          </a:p>
          <a:p>
            <a:pPr marL="342900" marR="0" lvl="0" indent="-342900">
              <a:spcBef>
                <a:spcPts val="600"/>
              </a:spcBef>
              <a:spcAft>
                <a:spcPts val="600"/>
              </a:spcAft>
              <a:buFont typeface="Symbol" panose="05050102010706020507" pitchFamily="18" charset="2"/>
              <a:buChar char=""/>
            </a:pPr>
            <a:r>
              <a:rPr lang="fr-FR" b="1" dirty="0">
                <a:effectLst/>
                <a:latin typeface="Verdana" panose="020B0604030504040204" pitchFamily="34" charset="0"/>
                <a:ea typeface="Calibri" panose="020F0502020204030204" pitchFamily="34" charset="0"/>
                <a:cs typeface="Arial" panose="020B0604020202020204" pitchFamily="34" charset="0"/>
              </a:rPr>
              <a:t>Transférer :</a:t>
            </a:r>
            <a:r>
              <a:rPr lang="fr-FR" dirty="0">
                <a:effectLst/>
                <a:latin typeface="Verdana" panose="020B0604030504040204" pitchFamily="34" charset="0"/>
                <a:ea typeface="Calibri" panose="020F0502020204030204" pitchFamily="34" charset="0"/>
                <a:cs typeface="Arial" panose="020B0604020202020204" pitchFamily="34" charset="0"/>
              </a:rPr>
              <a:t> Attribuer les activités en faisant appel à des partenaires chargés de la mise en œuvre ou à d'autres acteurs qui acceptent le risque.</a:t>
            </a:r>
          </a:p>
          <a:p>
            <a:pPr marL="342900" indent="-342900">
              <a:spcBef>
                <a:spcPts val="600"/>
              </a:spcBef>
              <a:spcAft>
                <a:spcPts val="600"/>
              </a:spcAft>
              <a:buFont typeface="Symbol" panose="05050102010706020507" pitchFamily="18" charset="2"/>
              <a:buChar char=""/>
            </a:pPr>
            <a:r>
              <a:rPr lang="fr-FR" b="1" dirty="0">
                <a:effectLst/>
                <a:latin typeface="Verdana"/>
                <a:ea typeface="Calibri"/>
                <a:cs typeface="Arial"/>
              </a:rPr>
              <a:t>Contrôler :</a:t>
            </a:r>
            <a:r>
              <a:rPr lang="fr-FR" dirty="0">
                <a:effectLst/>
                <a:latin typeface="Verdana"/>
                <a:ea typeface="Calibri"/>
                <a:cs typeface="Arial"/>
              </a:rPr>
              <a:t> </a:t>
            </a:r>
            <a:r>
              <a:rPr lang="fr-FR" dirty="0">
                <a:latin typeface="Verdana"/>
                <a:ea typeface="Calibri"/>
                <a:cs typeface="Arial"/>
              </a:rPr>
              <a:t>Mettre en place de nouvelles mesures de sécurité, telles que la sécurité physique, des procédures opérationnelles permanentes, des plans</a:t>
            </a:r>
            <a:r>
              <a:rPr lang="fr-FR" dirty="0">
                <a:effectLst/>
                <a:latin typeface="Verdana"/>
                <a:ea typeface="Calibri"/>
                <a:cs typeface="Arial"/>
              </a:rPr>
              <a:t>, des changements de tactiques, de techniques et de procédures,</a:t>
            </a:r>
            <a:r>
              <a:rPr lang="fr-FR" dirty="0">
                <a:latin typeface="Verdana"/>
                <a:ea typeface="Calibri"/>
                <a:cs typeface="Arial"/>
              </a:rPr>
              <a:t> de nouveaux équipements et des agents de gardiennage</a:t>
            </a:r>
          </a:p>
        </p:txBody>
      </p:sp>
    </p:spTree>
    <p:extLst>
      <p:ext uri="{BB962C8B-B14F-4D97-AF65-F5344CB8AC3E}">
        <p14:creationId xmlns:p14="http://schemas.microsoft.com/office/powerpoint/2010/main" val="28463486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7F7FBA6-4D94-25E9-E1C2-71633B1CB3A6}"/>
              </a:ext>
            </a:extLst>
          </p:cNvPr>
          <p:cNvGraphicFramePr>
            <a:graphicFrameLocks noGrp="1"/>
          </p:cNvGraphicFramePr>
          <p:nvPr>
            <p:custDataLst>
              <p:tags r:id="rId1"/>
            </p:custDataLst>
            <p:extLst>
              <p:ext uri="{D42A27DB-BD31-4B8C-83A1-F6EECF244321}">
                <p14:modId xmlns:p14="http://schemas.microsoft.com/office/powerpoint/2010/main" val="1640899595"/>
              </p:ext>
            </p:extLst>
          </p:nvPr>
        </p:nvGraphicFramePr>
        <p:xfrm>
          <a:off x="1161826" y="923040"/>
          <a:ext cx="9692640" cy="5133840"/>
        </p:xfrm>
        <a:graphic>
          <a:graphicData uri="http://schemas.openxmlformats.org/drawingml/2006/table">
            <a:tbl>
              <a:tblPr firstRow="1" bandRow="1">
                <a:tableStyleId>{5C22544A-7EE6-4342-B048-85BDC9FD1C3A}</a:tableStyleId>
              </a:tblPr>
              <a:tblGrid>
                <a:gridCol w="9692640">
                  <a:extLst>
                    <a:ext uri="{9D8B030D-6E8A-4147-A177-3AD203B41FA5}">
                      <a16:colId xmlns:a16="http://schemas.microsoft.com/office/drawing/2014/main" val="4245990088"/>
                    </a:ext>
                  </a:extLst>
                </a:gridCol>
              </a:tblGrid>
              <a:tr h="540000">
                <a:tc>
                  <a:txBody>
                    <a:bodyPr/>
                    <a:lstStyle/>
                    <a:p>
                      <a:pPr algn="ctr">
                        <a:spcBef>
                          <a:spcPts val="600"/>
                        </a:spcBef>
                        <a:spcAft>
                          <a:spcPts val="600"/>
                        </a:spcAft>
                      </a:pPr>
                      <a:r>
                        <a:rPr lang="fr-FR" sz="1900" noProof="0" dirty="0">
                          <a:solidFill>
                            <a:srgbClr val="0055A5"/>
                          </a:solidFill>
                          <a:latin typeface="Verdana" panose="020B0604030504040204" pitchFamily="34" charset="0"/>
                          <a:ea typeface="Verdana" panose="020B0604030504040204" pitchFamily="34" charset="0"/>
                        </a:rPr>
                        <a:t>Objectifs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lvl="0" indent="-342900">
                        <a:spcBef>
                          <a:spcPts val="600"/>
                        </a:spcBef>
                        <a:spcAft>
                          <a:spcPts val="600"/>
                        </a:spcAft>
                        <a:buFont typeface="Arial" panose="020B0604020202020204" pitchFamily="34" charset="0"/>
                        <a:buChar char="•"/>
                      </a:pPr>
                      <a:r>
                        <a:rPr lang="fr-FR" sz="1900" noProof="0" dirty="0">
                          <a:solidFill>
                            <a:schemeClr val="dk1"/>
                          </a:solidFill>
                          <a:effectLst/>
                          <a:latin typeface="Verdana"/>
                          <a:ea typeface="Verdana"/>
                          <a:cs typeface="+mn-cs"/>
                        </a:rPr>
                        <a:t>Expliquer en quoi le système de gestion de la sécurité des Nations Unies (SGSNU) garantit la sûreté, la sécurité et le bien-être du personnel, des installations et des ressources des Nations Unies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l" rtl="0">
                        <a:spcBef>
                          <a:spcPts val="600"/>
                        </a:spcBef>
                        <a:spcAft>
                          <a:spcPts val="600"/>
                        </a:spcAft>
                      </a:pPr>
                      <a:endParaRPr lang="fr-FR" sz="1900" b="1" noProof="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540000">
                <a:tc>
                  <a:txBody>
                    <a:bodyPr/>
                    <a:lstStyle/>
                    <a:p>
                      <a:pPr algn="ctr">
                        <a:spcBef>
                          <a:spcPts val="600"/>
                        </a:spcBef>
                        <a:spcAft>
                          <a:spcPts val="600"/>
                        </a:spcAft>
                      </a:pPr>
                      <a:r>
                        <a:rPr lang="fr-FR" sz="1900" b="1" noProof="0" dirty="0">
                          <a:solidFill>
                            <a:srgbClr val="0055A5"/>
                          </a:solidFill>
                          <a:latin typeface="Verdana" panose="020B0604030504040204" pitchFamily="34" charset="0"/>
                          <a:ea typeface="Verdana" panose="020B0604030504040204" pitchFamily="34" charset="0"/>
                        </a:rPr>
                        <a:t>Pertinence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342900" lvl="0" indent="-342900">
                        <a:spcBef>
                          <a:spcPts val="600"/>
                        </a:spcBef>
                        <a:spcAft>
                          <a:spcPts val="600"/>
                        </a:spcAft>
                        <a:buFont typeface="Arial" panose="020B0604020202020204" pitchFamily="34" charset="0"/>
                        <a:buChar char="•"/>
                      </a:pPr>
                      <a:r>
                        <a:rPr lang="fr-FR" sz="1900" noProof="0" dirty="0">
                          <a:solidFill>
                            <a:schemeClr val="dk1"/>
                          </a:solidFill>
                          <a:effectLst/>
                          <a:latin typeface="Verdana" panose="020B0604030504040204" pitchFamily="34" charset="0"/>
                          <a:ea typeface="Verdana" panose="020B0604030504040204" pitchFamily="34" charset="0"/>
                          <a:cs typeface="+mn-cs"/>
                        </a:rPr>
                        <a:t>Vous êtes déployé comme membre du personnel de maintien de la paix dans des environnements dangereux et potentiellement mortels. La sûreté et la sécurité sont une priorité absolue pour l’ONU et son personnel. </a:t>
                      </a:r>
                    </a:p>
                    <a:p>
                      <a:pPr marL="342900" lvl="0" indent="-342900">
                        <a:spcBef>
                          <a:spcPts val="600"/>
                        </a:spcBef>
                        <a:spcAft>
                          <a:spcPts val="600"/>
                        </a:spcAft>
                        <a:buFont typeface="Arial" panose="020B0604020202020204" pitchFamily="34" charset="0"/>
                        <a:buChar char="•"/>
                      </a:pPr>
                      <a:r>
                        <a:rPr lang="fr-FR" sz="1900" noProof="0" dirty="0">
                          <a:solidFill>
                            <a:schemeClr val="dk1"/>
                          </a:solidFill>
                          <a:effectLst/>
                          <a:latin typeface="Verdana"/>
                          <a:ea typeface="Verdana"/>
                          <a:cs typeface="+mn-cs"/>
                        </a:rPr>
                        <a:t>Il est important de connaître les mesures prises par l'ONU pour gérer les risques de sécurité d'une opération de maintien de la paix.  </a:t>
                      </a:r>
                    </a:p>
                    <a:p>
                      <a:pPr marL="342900" indent="-342900">
                        <a:spcBef>
                          <a:spcPts val="600"/>
                        </a:spcBef>
                        <a:spcAft>
                          <a:spcPts val="600"/>
                        </a:spcAft>
                        <a:buFont typeface="Arial" panose="020B0604020202020204" pitchFamily="34" charset="0"/>
                        <a:buChar char="•"/>
                      </a:pPr>
                      <a:r>
                        <a:rPr lang="fr-FR" sz="1900" noProof="0" dirty="0">
                          <a:solidFill>
                            <a:schemeClr val="dk1"/>
                          </a:solidFill>
                          <a:effectLst/>
                          <a:latin typeface="Verdana" panose="020B0604030504040204" pitchFamily="34" charset="0"/>
                          <a:ea typeface="Verdana" panose="020B0604030504040204" pitchFamily="34" charset="0"/>
                          <a:cs typeface="+mn-cs"/>
                        </a:rPr>
                        <a:t>Cette leçon fournit des informations qui vous aideront à effectuer votre travail de manière efficace et sûre. Les informations relatives à la sûreté et à la sécurité permettent de sauver des vies.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6572C9F-150C-9E64-9296-BB107D723F0F}"/>
              </a:ext>
            </a:extLst>
          </p:cNvPr>
          <p:cNvSpPr txBox="1"/>
          <p:nvPr>
            <p:custDataLst>
              <p:tags r:id="rId1"/>
            </p:custDataLst>
          </p:nvPr>
        </p:nvSpPr>
        <p:spPr>
          <a:xfrm>
            <a:off x="115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Mesures de sécurité résidentielle</a:t>
            </a:r>
          </a:p>
        </p:txBody>
      </p:sp>
      <p:sp>
        <p:nvSpPr>
          <p:cNvPr id="7" name="TextBox 6">
            <a:extLst>
              <a:ext uri="{FF2B5EF4-FFF2-40B4-BE49-F238E27FC236}">
                <a16:creationId xmlns:a16="http://schemas.microsoft.com/office/drawing/2014/main" id="{BF1FFD7C-AC69-ABB7-3918-5FF56A96594B}"/>
              </a:ext>
            </a:extLst>
          </p:cNvPr>
          <p:cNvSpPr txBox="1"/>
          <p:nvPr>
            <p:custDataLst>
              <p:tags r:id="rId2"/>
            </p:custDataLst>
          </p:nvPr>
        </p:nvSpPr>
        <p:spPr>
          <a:xfrm>
            <a:off x="1773255" y="1396626"/>
            <a:ext cx="9083636"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dirty="0">
                <a:latin typeface="Verdana"/>
                <a:ea typeface="Verdana"/>
                <a:cs typeface="Arial"/>
              </a:rPr>
              <a:t>Les MSR sont destinées à protéger le personnel contre les dommages physiques </a:t>
            </a:r>
            <a:r>
              <a:rPr lang="fr-FR" sz="2000" dirty="0">
                <a:effectLst/>
                <a:latin typeface="Verdana"/>
                <a:ea typeface="Verdana"/>
                <a:cs typeface="Arial"/>
              </a:rPr>
              <a:t>ou </a:t>
            </a:r>
            <a:r>
              <a:rPr lang="fr-FR" sz="2000" dirty="0">
                <a:latin typeface="Verdana"/>
                <a:ea typeface="Verdana"/>
                <a:cs typeface="Arial"/>
              </a:rPr>
              <a:t>les blessures à leur domicile. Avant de choisir la résidence, contactez les agents de sécurité de l'ONU. </a:t>
            </a:r>
          </a:p>
          <a:p>
            <a:pPr>
              <a:spcBef>
                <a:spcPts val="600"/>
              </a:spcBef>
              <a:spcAft>
                <a:spcPts val="600"/>
              </a:spcAft>
            </a:pPr>
            <a:endParaRPr lang="fr-FR" sz="2000" dirty="0">
              <a:latin typeface="Verdana"/>
              <a:ea typeface="Verdana"/>
              <a:cs typeface="Arial"/>
            </a:endParaRPr>
          </a:p>
          <a:p>
            <a:pPr>
              <a:spcBef>
                <a:spcPts val="600"/>
              </a:spcBef>
              <a:spcAft>
                <a:spcPts val="600"/>
              </a:spcAft>
            </a:pPr>
            <a:r>
              <a:rPr lang="fr-FR" sz="2000" b="1" dirty="0">
                <a:latin typeface="Verdana"/>
                <a:ea typeface="Calibri"/>
                <a:cs typeface="Arial"/>
              </a:rPr>
              <a:t>Des exemples d’améliorations en matière de sécurité sont :  </a:t>
            </a:r>
            <a:r>
              <a:rPr lang="fr-FR" sz="2000" b="1" dirty="0">
                <a:effectLst/>
                <a:latin typeface="Verdana"/>
                <a:ea typeface="Calibri"/>
                <a:cs typeface="Arial"/>
              </a:rPr>
              <a:t>  </a:t>
            </a:r>
          </a:p>
          <a:p>
            <a:pPr marL="342900" marR="0" lvl="0" indent="-342900">
              <a:spcBef>
                <a:spcPts val="600"/>
              </a:spcBef>
              <a:spcAft>
                <a:spcPts val="600"/>
              </a:spcAft>
              <a:buFont typeface="Symbol" panose="05050102010706020507" pitchFamily="18" charset="2"/>
              <a:buChar char=""/>
            </a:pPr>
            <a:r>
              <a:rPr lang="fr-FR" sz="2000" dirty="0">
                <a:effectLst/>
                <a:latin typeface="Verdana" panose="020B0604030504040204" pitchFamily="34" charset="0"/>
                <a:ea typeface="Calibri" panose="020F0502020204030204" pitchFamily="34" charset="0"/>
                <a:cs typeface="Arial" panose="020B0604020202020204" pitchFamily="34" charset="0"/>
              </a:rPr>
              <a:t>Agents de sécurité</a:t>
            </a:r>
          </a:p>
          <a:p>
            <a:pPr marL="342900" marR="0" lvl="0" indent="-342900">
              <a:spcBef>
                <a:spcPts val="600"/>
              </a:spcBef>
              <a:spcAft>
                <a:spcPts val="600"/>
              </a:spcAft>
              <a:buFont typeface="Symbol" panose="05050102010706020507" pitchFamily="18" charset="2"/>
              <a:buChar char=""/>
            </a:pPr>
            <a:r>
              <a:rPr lang="fr-FR" sz="2000" dirty="0">
                <a:latin typeface="Verdana" panose="020B0604030504040204" pitchFamily="34" charset="0"/>
                <a:ea typeface="Calibri" panose="020F0502020204030204" pitchFamily="34" charset="0"/>
                <a:cs typeface="Arial" panose="020B0604020202020204" pitchFamily="34" charset="0"/>
              </a:rPr>
              <a:t>S</a:t>
            </a:r>
            <a:r>
              <a:rPr lang="fr-FR" sz="2000" dirty="0">
                <a:effectLst/>
                <a:latin typeface="Verdana" panose="020B0604030504040204" pitchFamily="34" charset="0"/>
                <a:ea typeface="Calibri" panose="020F0502020204030204" pitchFamily="34" charset="0"/>
                <a:cs typeface="Arial" panose="020B0604020202020204" pitchFamily="34" charset="0"/>
              </a:rPr>
              <a:t>ystèmes d'alarme</a:t>
            </a:r>
          </a:p>
          <a:p>
            <a:pPr marL="342900" marR="0" lvl="0" indent="-342900">
              <a:spcBef>
                <a:spcPts val="600"/>
              </a:spcBef>
              <a:spcAft>
                <a:spcPts val="600"/>
              </a:spcAft>
              <a:buFont typeface="Symbol" panose="05050102010706020507" pitchFamily="18" charset="2"/>
              <a:buChar char=""/>
            </a:pPr>
            <a:r>
              <a:rPr lang="fr-FR" sz="2000" dirty="0">
                <a:effectLst/>
                <a:latin typeface="Verdana" panose="020B0604030504040204" pitchFamily="34" charset="0"/>
                <a:ea typeface="Calibri" panose="020F0502020204030204" pitchFamily="34" charset="0"/>
                <a:cs typeface="Arial" panose="020B0604020202020204" pitchFamily="34" charset="0"/>
              </a:rPr>
              <a:t>Barres des portes et barreaux des fenêtres</a:t>
            </a:r>
          </a:p>
          <a:p>
            <a:pPr marL="342900" marR="0" lvl="0" indent="-342900">
              <a:spcBef>
                <a:spcPts val="600"/>
              </a:spcBef>
              <a:spcAft>
                <a:spcPts val="600"/>
              </a:spcAft>
              <a:buFont typeface="Symbol" panose="05050102010706020507" pitchFamily="18" charset="2"/>
              <a:buChar char=""/>
            </a:pPr>
            <a:r>
              <a:rPr lang="fr-FR" sz="2000" dirty="0">
                <a:effectLst/>
                <a:latin typeface="Verdana" panose="020B0604030504040204" pitchFamily="34" charset="0"/>
                <a:ea typeface="Calibri" panose="020F0502020204030204" pitchFamily="34" charset="0"/>
                <a:cs typeface="Arial" panose="020B0604020202020204" pitchFamily="34" charset="0"/>
              </a:rPr>
              <a:t>Verrous</a:t>
            </a:r>
          </a:p>
          <a:p>
            <a:pPr marL="342900" marR="0" lvl="0" indent="-342900">
              <a:spcBef>
                <a:spcPts val="600"/>
              </a:spcBef>
              <a:spcAft>
                <a:spcPts val="600"/>
              </a:spcAft>
              <a:buFont typeface="Symbol" panose="05050102010706020507" pitchFamily="18" charset="2"/>
              <a:buChar char=""/>
            </a:pPr>
            <a:r>
              <a:rPr lang="fr-FR" sz="2000" dirty="0">
                <a:effectLst/>
                <a:latin typeface="Verdana"/>
                <a:ea typeface="Calibri"/>
                <a:cs typeface="Arial"/>
              </a:rPr>
              <a:t>Abris temporaires sécurisés</a:t>
            </a:r>
          </a:p>
        </p:txBody>
      </p:sp>
    </p:spTree>
    <p:extLst>
      <p:ext uri="{BB962C8B-B14F-4D97-AF65-F5344CB8AC3E}">
        <p14:creationId xmlns:p14="http://schemas.microsoft.com/office/powerpoint/2010/main" val="22468494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146" name="Picture 2" descr="Passenger Plane Takes Off From Runway Stock Illustration - Download Image  Now - Airplane, Taking Off - Activity, Flying - iStock">
            <a:extLst>
              <a:ext uri="{FF2B5EF4-FFF2-40B4-BE49-F238E27FC236}">
                <a16:creationId xmlns:a16="http://schemas.microsoft.com/office/drawing/2014/main" id="{C19B9D3B-4957-27E5-2905-4D65223A9EAB}"/>
              </a:ext>
            </a:extLst>
          </p:cNvPr>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4340920" y="3855286"/>
            <a:ext cx="3520597" cy="263783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35400F23-2626-5DF7-6154-9440988A0BF7}"/>
              </a:ext>
            </a:extLst>
          </p:cNvPr>
          <p:cNvSpPr txBox="1"/>
          <p:nvPr>
            <p:custDataLst>
              <p:tags r:id="rId2"/>
            </p:custDataLst>
          </p:nvPr>
        </p:nvSpPr>
        <p:spPr>
          <a:xfrm>
            <a:off x="964692" y="725910"/>
            <a:ext cx="9701783"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Traitement des demandes d'autorisation de voyage de l’ONU (TRIP – Travel Request Information Process)</a:t>
            </a:r>
          </a:p>
        </p:txBody>
      </p:sp>
      <p:sp>
        <p:nvSpPr>
          <p:cNvPr id="6" name="TextBox 5">
            <a:extLst>
              <a:ext uri="{FF2B5EF4-FFF2-40B4-BE49-F238E27FC236}">
                <a16:creationId xmlns:a16="http://schemas.microsoft.com/office/drawing/2014/main" id="{E04D0912-E98C-CF4F-ABEB-88B1E3A30004}"/>
              </a:ext>
            </a:extLst>
          </p:cNvPr>
          <p:cNvSpPr txBox="1"/>
          <p:nvPr>
            <p:custDataLst>
              <p:tags r:id="rId3"/>
            </p:custDataLst>
          </p:nvPr>
        </p:nvSpPr>
        <p:spPr>
          <a:xfrm>
            <a:off x="1598645" y="1502902"/>
            <a:ext cx="9000000"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Permet au personnel (n’appartenant pas aux contingents) de traiter en ligne les demandes d’habilitations de sécurité obligatoires</a:t>
            </a:r>
          </a:p>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Passe par les transporteurs recommandés par l’ONU</a:t>
            </a:r>
          </a:p>
          <a:p>
            <a:pPr marL="342900" indent="-342900" algn="l">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Les habilitations de sécurité permettent de vous géolocaliser, de vous informer et de vous aider en cas d'urgence</a:t>
            </a:r>
          </a:p>
          <a:p>
            <a:pPr marL="342900" indent="-342900" algn="l">
              <a:spcBef>
                <a:spcPts val="600"/>
              </a:spcBef>
              <a:spcAft>
                <a:spcPts val="600"/>
              </a:spcAft>
              <a:buFont typeface="Arial" panose="020B0604020202020204" pitchFamily="34" charset="0"/>
              <a:buChar char="•"/>
            </a:pPr>
            <a:endParaRPr lang="fr-FR" sz="2000" dirty="0">
              <a:latin typeface="Verdana" panose="020B0604030504040204" pitchFamily="34" charset="0"/>
              <a:ea typeface="Verdana" panose="020B0604030504040204" pitchFamily="34" charset="0"/>
            </a:endParaRPr>
          </a:p>
          <a:p>
            <a:pPr marL="285750" indent="-285750">
              <a:spcBef>
                <a:spcPts val="600"/>
              </a:spcBef>
              <a:spcAft>
                <a:spcPts val="600"/>
              </a:spcAft>
              <a:buFont typeface="Arial" panose="020B0604020202020204" pitchFamily="34" charset="0"/>
              <a:buChar char="•"/>
            </a:pPr>
            <a:endParaRPr lang="fr-FR" sz="20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8455287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F46CD03-4862-5756-33E3-C781245A3F83}"/>
              </a:ext>
            </a:extLst>
          </p:cNvPr>
          <p:cNvPicPr>
            <a:picLocks noChangeAspect="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6096000" y="3922571"/>
            <a:ext cx="3420000" cy="2454453"/>
          </a:xfrm>
          <a:prstGeom prst="rect">
            <a:avLst/>
          </a:prstGeom>
          <a:noFill/>
        </p:spPr>
      </p:pic>
      <p:sp>
        <p:nvSpPr>
          <p:cNvPr id="7" name="TextBox 6">
            <a:extLst>
              <a:ext uri="{FF2B5EF4-FFF2-40B4-BE49-F238E27FC236}">
                <a16:creationId xmlns:a16="http://schemas.microsoft.com/office/drawing/2014/main" id="{865708D6-DC23-3071-D7B2-910C9CB7311D}"/>
              </a:ext>
            </a:extLst>
          </p:cNvPr>
          <p:cNvSpPr txBox="1"/>
          <p:nvPr>
            <p:custDataLst>
              <p:tags r:id="rId2"/>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Que peut faire chaque agent de maintien de la paix ?</a:t>
            </a:r>
          </a:p>
        </p:txBody>
      </p:sp>
      <p:sp>
        <p:nvSpPr>
          <p:cNvPr id="9" name="TextBox 8">
            <a:extLst>
              <a:ext uri="{FF2B5EF4-FFF2-40B4-BE49-F238E27FC236}">
                <a16:creationId xmlns:a16="http://schemas.microsoft.com/office/drawing/2014/main" id="{E5A2510E-DC14-7C81-4A40-92A4A908E29B}"/>
              </a:ext>
            </a:extLst>
          </p:cNvPr>
          <p:cNvSpPr txBox="1"/>
          <p:nvPr>
            <p:custDataLst>
              <p:tags r:id="rId3"/>
            </p:custDataLst>
          </p:nvPr>
        </p:nvSpPr>
        <p:spPr>
          <a:xfrm>
            <a:off x="908531" y="1395222"/>
            <a:ext cx="10222076" cy="478592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fr-FR" sz="2000" dirty="0">
                <a:latin typeface="Verdana"/>
                <a:ea typeface="Verdana"/>
              </a:rPr>
              <a:t>Respecter les consignes, orientations, directives, plans et procédures de sécurité du SGSNU</a:t>
            </a:r>
          </a:p>
          <a:p>
            <a:pPr marL="342900" indent="-342900" algn="l">
              <a:buFont typeface="Arial" panose="020B0604020202020204" pitchFamily="34" charset="0"/>
              <a:buChar char="•"/>
            </a:pPr>
            <a:endParaRPr lang="fr-FR" sz="2000" dirty="0">
              <a:latin typeface="Verdana"/>
              <a:ea typeface="Verdana"/>
            </a:endParaRPr>
          </a:p>
          <a:p>
            <a:pPr marL="342900" indent="-342900">
              <a:buFont typeface="Arial" panose="020B0604020202020204" pitchFamily="34" charset="0"/>
              <a:buChar char="•"/>
            </a:pPr>
            <a:r>
              <a:rPr lang="fr-FR" sz="2000" dirty="0">
                <a:latin typeface="Verdana"/>
                <a:ea typeface="Verdana"/>
              </a:rPr>
              <a:t>Se familiariser avec les systèmes de communication de sécurité, y compris les radios portatives, et les utiliser de manière appropriée</a:t>
            </a:r>
          </a:p>
          <a:p>
            <a:pPr marL="342900" indent="-342900">
              <a:buFont typeface="Arial" panose="020B0604020202020204" pitchFamily="34" charset="0"/>
              <a:buChar char="•"/>
            </a:pPr>
            <a:endParaRPr lang="fr-FR" sz="2000" dirty="0">
              <a:latin typeface="Verdana"/>
              <a:ea typeface="Verdana"/>
            </a:endParaRPr>
          </a:p>
          <a:p>
            <a:pPr marL="342900" indent="-342900">
              <a:buFont typeface="Arial" panose="020B0604020202020204" pitchFamily="34" charset="0"/>
              <a:buChar char="•"/>
            </a:pPr>
            <a:r>
              <a:rPr lang="fr-FR" sz="2000" dirty="0">
                <a:latin typeface="Verdana"/>
                <a:ea typeface="Verdana"/>
              </a:rPr>
              <a:t>Assister aux réunions d'information sur la sécurité et suivre la formation en ligne sur la sécurité BSAFE</a:t>
            </a:r>
          </a:p>
          <a:p>
            <a:pPr marL="342900" indent="-342900">
              <a:buFont typeface="Arial" panose="020B0604020202020204" pitchFamily="34" charset="0"/>
              <a:buChar char="•"/>
            </a:pPr>
            <a:endParaRPr lang="fr-FR" sz="2000" dirty="0">
              <a:latin typeface="Verdana"/>
              <a:ea typeface="Verdana"/>
            </a:endParaRPr>
          </a:p>
          <a:p>
            <a:endParaRPr lang="fr-FR" sz="2000" dirty="0">
              <a:latin typeface="Verdana"/>
              <a:ea typeface="Verdana"/>
            </a:endParaRPr>
          </a:p>
          <a:p>
            <a:pPr marL="1074420"/>
            <a:r>
              <a:rPr lang="fr-FR" sz="2000" dirty="0">
                <a:latin typeface="Verdana"/>
                <a:ea typeface="Verdana"/>
                <a:hlinkClick r:id="rId6"/>
              </a:rPr>
              <a:t>http://dss.un.org</a:t>
            </a:r>
            <a:r>
              <a:rPr lang="fr-FR" sz="2000" dirty="0">
                <a:latin typeface="Verdana"/>
                <a:ea typeface="Verdana"/>
              </a:rPr>
              <a:t> </a:t>
            </a:r>
          </a:p>
          <a:p>
            <a:pPr marL="342900" indent="-342900">
              <a:buFont typeface="Arial" panose="020B0604020202020204" pitchFamily="34" charset="0"/>
              <a:buChar char="•"/>
            </a:pPr>
            <a:endParaRPr lang="fr-FR" sz="2000" dirty="0">
              <a:latin typeface="Verdana"/>
              <a:ea typeface="Verdana"/>
            </a:endParaRPr>
          </a:p>
          <a:p>
            <a:pPr marL="342900" indent="-342900" algn="l">
              <a:buFont typeface="Arial" panose="020B0604020202020204" pitchFamily="34" charset="0"/>
              <a:buChar char="•"/>
            </a:pPr>
            <a:endParaRPr lang="fr-FR" sz="2000" dirty="0">
              <a:latin typeface="Verdana"/>
              <a:ea typeface="Verdana"/>
            </a:endParaRPr>
          </a:p>
          <a:p>
            <a:pPr marL="342900" indent="-342900" algn="l">
              <a:buFont typeface="Arial" panose="020B0604020202020204" pitchFamily="34" charset="0"/>
              <a:buChar char="•"/>
            </a:pPr>
            <a:endParaRPr lang="fr-FR" sz="2000" dirty="0">
              <a:latin typeface="Verdana"/>
              <a:ea typeface="Verdana"/>
            </a:endParaRPr>
          </a:p>
          <a:p>
            <a:pPr marL="285750" indent="-285750">
              <a:spcBef>
                <a:spcPts val="600"/>
              </a:spcBef>
              <a:spcAft>
                <a:spcPts val="600"/>
              </a:spcAft>
              <a:buFont typeface="Arial" panose="020B0604020202020204" pitchFamily="34" charset="0"/>
              <a:buChar char="•"/>
            </a:pPr>
            <a:endParaRPr lang="fr-FR" sz="2000" dirty="0">
              <a:latin typeface="Verdana"/>
              <a:ea typeface="Verdana"/>
            </a:endParaRPr>
          </a:p>
        </p:txBody>
      </p:sp>
    </p:spTree>
    <p:extLst>
      <p:ext uri="{BB962C8B-B14F-4D97-AF65-F5344CB8AC3E}">
        <p14:creationId xmlns:p14="http://schemas.microsoft.com/office/powerpoint/2010/main" val="24732542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7984CF8-2780-6398-3BD9-A26C16E8634A}"/>
              </a:ext>
            </a:extLst>
          </p:cNvPr>
          <p:cNvSpPr txBox="1"/>
          <p:nvPr>
            <p:custDataLst>
              <p:tags r:id="rId1"/>
            </p:custDataLst>
          </p:nvPr>
        </p:nvSpPr>
        <p:spPr>
          <a:xfrm>
            <a:off x="1524000" y="2967334"/>
            <a:ext cx="9144000" cy="923330"/>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Merci</a:t>
            </a:r>
          </a:p>
        </p:txBody>
      </p:sp>
    </p:spTree>
    <p:extLst>
      <p:ext uri="{BB962C8B-B14F-4D97-AF65-F5344CB8AC3E}">
        <p14:creationId xmlns:p14="http://schemas.microsoft.com/office/powerpoint/2010/main" val="11848650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865708D6-DC23-3071-D7B2-910C9CB7311D}"/>
              </a:ext>
            </a:extLst>
          </p:cNvPr>
          <p:cNvSpPr txBox="1"/>
          <p:nvPr>
            <p:custDataLst>
              <p:tags r:id="rId1"/>
            </p:custDataLst>
          </p:nvPr>
        </p:nvSpPr>
        <p:spPr>
          <a:xfrm>
            <a:off x="1245108" y="730506"/>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3.5.3</a:t>
            </a:r>
          </a:p>
        </p:txBody>
      </p:sp>
      <p:sp>
        <p:nvSpPr>
          <p:cNvPr id="9" name="TextBox 8">
            <a:extLst>
              <a:ext uri="{FF2B5EF4-FFF2-40B4-BE49-F238E27FC236}">
                <a16:creationId xmlns:a16="http://schemas.microsoft.com/office/drawing/2014/main" id="{E5A2510E-DC14-7C81-4A40-92A4A908E29B}"/>
              </a:ext>
            </a:extLst>
          </p:cNvPr>
          <p:cNvSpPr txBox="1"/>
          <p:nvPr>
            <p:custDataLst>
              <p:tags r:id="rId2"/>
            </p:custDataLst>
          </p:nvPr>
        </p:nvSpPr>
        <p:spPr>
          <a:xfrm>
            <a:off x="1598645" y="1438354"/>
            <a:ext cx="9000000" cy="170816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2000" b="1" dirty="0">
                <a:latin typeface="Verdana"/>
                <a:ea typeface="Verdana"/>
              </a:rPr>
              <a:t>Organisation de la sécurité</a:t>
            </a:r>
          </a:p>
          <a:p>
            <a:pPr marL="342900" indent="-342900" algn="ctr">
              <a:buFont typeface="Arial" panose="020B0604020202020204" pitchFamily="34" charset="0"/>
              <a:buChar char="•"/>
            </a:pPr>
            <a:endParaRPr lang="fr-FR" sz="2000" b="1" dirty="0">
              <a:latin typeface="Verdana"/>
              <a:ea typeface="Verdana"/>
            </a:endParaRPr>
          </a:p>
          <a:p>
            <a:pPr marL="342900" indent="-342900" algn="ctr">
              <a:buFont typeface="Arial" panose="020B0604020202020204" pitchFamily="34" charset="0"/>
              <a:buChar char="•"/>
            </a:pPr>
            <a:endParaRPr lang="fr-FR" sz="2000" b="1" dirty="0">
              <a:latin typeface="Verdana"/>
              <a:ea typeface="Verdana"/>
            </a:endParaRPr>
          </a:p>
          <a:p>
            <a:pPr marL="342900" indent="-342900" algn="ctr">
              <a:buFont typeface="Arial" panose="020B0604020202020204" pitchFamily="34" charset="0"/>
              <a:buChar char="•"/>
            </a:pPr>
            <a:endParaRPr lang="fr-FR" sz="2000" b="1" dirty="0">
              <a:latin typeface="Verdana"/>
              <a:ea typeface="Verdana"/>
            </a:endParaRPr>
          </a:p>
          <a:p>
            <a:pPr marL="285750" indent="-285750" algn="ctr">
              <a:spcBef>
                <a:spcPts val="600"/>
              </a:spcBef>
              <a:spcAft>
                <a:spcPts val="600"/>
              </a:spcAft>
              <a:buFont typeface="Arial" panose="020B0604020202020204" pitchFamily="34" charset="0"/>
              <a:buChar char="•"/>
            </a:pPr>
            <a:endParaRPr lang="fr-FR" sz="2000" b="1" dirty="0">
              <a:latin typeface="Verdana"/>
              <a:ea typeface="Verdana"/>
            </a:endParaRPr>
          </a:p>
        </p:txBody>
      </p:sp>
      <p:pic>
        <p:nvPicPr>
          <p:cNvPr id="3" name="Picture 2" descr="A map of a city&#10;&#10;Description automatically generated">
            <a:extLst>
              <a:ext uri="{FF2B5EF4-FFF2-40B4-BE49-F238E27FC236}">
                <a16:creationId xmlns:a16="http://schemas.microsoft.com/office/drawing/2014/main" id="{192D06C8-8817-1D6E-FFEF-F06FB464F4DC}"/>
              </a:ext>
            </a:extLst>
          </p:cNvPr>
          <p:cNvPicPr>
            <a:picLocks noChangeAspect="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3304700" y="2053830"/>
            <a:ext cx="5582598" cy="418619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374459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A7F7FBA6-4D94-25E9-E1C2-71633B1CB3A6}"/>
              </a:ext>
            </a:extLst>
          </p:cNvPr>
          <p:cNvGraphicFramePr>
            <a:graphicFrameLocks noGrp="1"/>
          </p:cNvGraphicFramePr>
          <p:nvPr>
            <p:custDataLst>
              <p:tags r:id="rId1"/>
            </p:custDataLst>
            <p:extLst>
              <p:ext uri="{D42A27DB-BD31-4B8C-83A1-F6EECF244321}">
                <p14:modId xmlns:p14="http://schemas.microsoft.com/office/powerpoint/2010/main" val="1017645191"/>
              </p:ext>
            </p:extLst>
          </p:nvPr>
        </p:nvGraphicFramePr>
        <p:xfrm>
          <a:off x="1228165" y="979680"/>
          <a:ext cx="9735670" cy="4593840"/>
        </p:xfrm>
        <a:graphic>
          <a:graphicData uri="http://schemas.openxmlformats.org/drawingml/2006/table">
            <a:tbl>
              <a:tblPr firstRow="1" bandRow="1">
                <a:tableStyleId>{5C22544A-7EE6-4342-B048-85BDC9FD1C3A}</a:tableStyleId>
              </a:tblPr>
              <a:tblGrid>
                <a:gridCol w="9735670">
                  <a:extLst>
                    <a:ext uri="{9D8B030D-6E8A-4147-A177-3AD203B41FA5}">
                      <a16:colId xmlns:a16="http://schemas.microsoft.com/office/drawing/2014/main" val="4245990088"/>
                    </a:ext>
                  </a:extLst>
                </a:gridCol>
              </a:tblGrid>
              <a:tr h="540000">
                <a:tc>
                  <a:txBody>
                    <a:bodyPr/>
                    <a:lstStyle/>
                    <a:p>
                      <a:pPr algn="ctr">
                        <a:spcBef>
                          <a:spcPts val="1200"/>
                        </a:spcBef>
                        <a:spcAft>
                          <a:spcPts val="1200"/>
                        </a:spcAft>
                      </a:pPr>
                      <a:r>
                        <a:rPr lang="fr-FR" sz="2000" dirty="0">
                          <a:solidFill>
                            <a:srgbClr val="0055A5"/>
                          </a:solidFill>
                          <a:latin typeface="Verdana" panose="020B0604030504040204" pitchFamily="34" charset="0"/>
                          <a:ea typeface="Verdana" panose="020B0604030504040204" pitchFamily="34" charset="0"/>
                        </a:rPr>
                        <a:t>Résultats de l'apprentissage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457200" lvl="0" indent="-457200">
                        <a:spcBef>
                          <a:spcPts val="1200"/>
                        </a:spcBef>
                        <a:spcAft>
                          <a:spcPts val="1200"/>
                        </a:spcAft>
                        <a:buFont typeface="+mj-lt"/>
                        <a:buAutoNum type="arabicPeriod"/>
                      </a:pPr>
                      <a:r>
                        <a:rPr lang="fr-FR" sz="2000" dirty="0">
                          <a:solidFill>
                            <a:schemeClr val="dk1"/>
                          </a:solidFill>
                          <a:effectLst/>
                          <a:latin typeface="Verdana"/>
                          <a:ea typeface="Verdana"/>
                          <a:cs typeface="+mn-cs"/>
                        </a:rPr>
                        <a:t>Comprendre les menaces générales qui pèsent sur la sécurité de l'ONU.</a:t>
                      </a:r>
                    </a:p>
                    <a:p>
                      <a:pPr marL="457200" lvl="0" indent="-457200">
                        <a:spcBef>
                          <a:spcPts val="1200"/>
                        </a:spcBef>
                        <a:spcAft>
                          <a:spcPts val="1200"/>
                        </a:spcAft>
                        <a:buFont typeface="+mj-lt"/>
                        <a:buAutoNum type="arabicPeriod"/>
                      </a:pPr>
                      <a:r>
                        <a:rPr lang="fr-FR" sz="2000" dirty="0">
                          <a:solidFill>
                            <a:schemeClr val="dk1"/>
                          </a:solidFill>
                          <a:effectLst/>
                          <a:latin typeface="Verdana"/>
                          <a:ea typeface="Verdana"/>
                          <a:cs typeface="+mn-cs"/>
                        </a:rPr>
                        <a:t>Comprendre la menace que représentent les engins explosifs improvisés (EEI), les mines et les explosifs, ainsi que les mesures individuelles de prévention et d'atténuation.</a:t>
                      </a:r>
                    </a:p>
                    <a:p>
                      <a:pPr marL="457200" lvl="0" indent="-457200">
                        <a:spcBef>
                          <a:spcPts val="1200"/>
                        </a:spcBef>
                        <a:spcAft>
                          <a:spcPts val="1200"/>
                        </a:spcAft>
                        <a:buFont typeface="+mj-lt"/>
                        <a:buAutoNum type="arabicPeriod"/>
                      </a:pPr>
                      <a:r>
                        <a:rPr lang="fr-FR" sz="2000" dirty="0">
                          <a:solidFill>
                            <a:schemeClr val="dk1"/>
                          </a:solidFill>
                          <a:effectLst/>
                          <a:latin typeface="Verdana"/>
                          <a:ea typeface="Verdana"/>
                          <a:cs typeface="+mn-cs"/>
                        </a:rPr>
                        <a:t>Expliquer les plans de sécurité et d'évacuation de l’ONU et appliquer les mesures de sécurité au niveau résidentiel et personnel.</a:t>
                      </a:r>
                    </a:p>
                    <a:p>
                      <a:pPr marL="457200" lvl="0" indent="-457200">
                        <a:spcBef>
                          <a:spcPts val="1200"/>
                        </a:spcBef>
                        <a:spcAft>
                          <a:spcPts val="1200"/>
                        </a:spcAft>
                        <a:buFont typeface="+mj-lt"/>
                        <a:buAutoNum type="arabicPeriod"/>
                      </a:pPr>
                      <a:r>
                        <a:rPr lang="fr-FR" sz="2000" dirty="0">
                          <a:solidFill>
                            <a:schemeClr val="dk1"/>
                          </a:solidFill>
                          <a:effectLst/>
                          <a:latin typeface="Verdana"/>
                          <a:ea typeface="Verdana"/>
                          <a:cs typeface="+mn-cs"/>
                        </a:rPr>
                        <a:t>Expliquer les procédures liées à l'habilitation de sécurité (Procédure d'information sur les demandes de voyage (TRIP) pour les voyages à destination, à l'intérieur et en provenance d'une mission de l’ONU.</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876588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7705711-8147-16E8-0313-B9FD3D638577}"/>
              </a:ext>
            </a:extLst>
          </p:cNvPr>
          <p:cNvGraphicFramePr>
            <a:graphicFrameLocks noGrp="1"/>
          </p:cNvGraphicFramePr>
          <p:nvPr>
            <p:custDataLst>
              <p:tags r:id="rId1"/>
            </p:custDataLst>
            <p:extLst>
              <p:ext uri="{D42A27DB-BD31-4B8C-83A1-F6EECF244321}">
                <p14:modId xmlns:p14="http://schemas.microsoft.com/office/powerpoint/2010/main" val="3599362346"/>
              </p:ext>
            </p:extLst>
          </p:nvPr>
        </p:nvGraphicFramePr>
        <p:xfrm>
          <a:off x="1240311" y="2079000"/>
          <a:ext cx="9711377" cy="2700000"/>
        </p:xfrm>
        <a:graphic>
          <a:graphicData uri="http://schemas.openxmlformats.org/drawingml/2006/table">
            <a:tbl>
              <a:tblPr bandRow="1">
                <a:tableStyleId>{5C22544A-7EE6-4342-B048-85BDC9FD1C3A}</a:tableStyleId>
              </a:tblPr>
              <a:tblGrid>
                <a:gridCol w="2653957">
                  <a:extLst>
                    <a:ext uri="{9D8B030D-6E8A-4147-A177-3AD203B41FA5}">
                      <a16:colId xmlns:a16="http://schemas.microsoft.com/office/drawing/2014/main" val="1882223834"/>
                    </a:ext>
                  </a:extLst>
                </a:gridCol>
                <a:gridCol w="7057420">
                  <a:extLst>
                    <a:ext uri="{9D8B030D-6E8A-4147-A177-3AD203B41FA5}">
                      <a16:colId xmlns:a16="http://schemas.microsoft.com/office/drawing/2014/main" val="1490719813"/>
                    </a:ext>
                  </a:extLst>
                </a:gridCol>
              </a:tblGrid>
              <a:tr h="900000">
                <a:tc gridSpan="2">
                  <a:txBody>
                    <a:bodyPr/>
                    <a:lstStyle/>
                    <a:p>
                      <a:pPr lvl="0" algn="l">
                        <a:lnSpc>
                          <a:spcPct val="100000"/>
                        </a:lnSpc>
                        <a:buNone/>
                      </a:pPr>
                      <a:r>
                        <a:rPr lang="fr-FR" sz="2000" b="1" i="0" u="none" strike="noStrike" baseline="0" noProof="0" dirty="0">
                          <a:solidFill>
                            <a:srgbClr val="0556A6"/>
                          </a:solidFill>
                          <a:effectLst/>
                          <a:latin typeface="Verdana"/>
                        </a:rPr>
                        <a:t>Activité d’apprentissage obligatoire 3.5.1 : Vidéo de l’ONU : </a:t>
                      </a:r>
                    </a:p>
                    <a:p>
                      <a:pPr lvl="0" algn="l">
                        <a:lnSpc>
                          <a:spcPct val="100000"/>
                        </a:lnSpc>
                        <a:buNone/>
                      </a:pPr>
                      <a:r>
                        <a:rPr lang="fr-FR" sz="2000" b="1" i="0" u="none" strike="noStrike" baseline="0" noProof="0" dirty="0">
                          <a:solidFill>
                            <a:srgbClr val="0556A6"/>
                          </a:solidFill>
                          <a:effectLst/>
                          <a:latin typeface="Verdana"/>
                        </a:rPr>
                        <a:t>Les défis actuels et futurs sur le terrain</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0630" cap="flat" cmpd="sng" algn="ctr">
                      <a:solidFill>
                        <a:srgbClr val="808080"/>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1864469460"/>
                  </a:ext>
                </a:extLst>
              </a:tr>
              <a:tr h="900000">
                <a:tc>
                  <a:txBody>
                    <a:bodyPr/>
                    <a:lstStyle/>
                    <a:p>
                      <a:pPr algn="r" fontAlgn="base">
                        <a:lnSpc>
                          <a:spcPct val="100000"/>
                        </a:lnSpc>
                      </a:pPr>
                      <a:r>
                        <a:rPr lang="fr-FR" sz="2000" b="1" i="0" dirty="0">
                          <a:solidFill>
                            <a:srgbClr val="0556A6"/>
                          </a:solidFill>
                          <a:effectLst/>
                          <a:latin typeface="Verdana"/>
                        </a:rPr>
                        <a:t>Objet :</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0630" cap="flat" cmpd="sng" algn="ctr">
                      <a:solidFill>
                        <a:srgbClr val="80808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lvl="0" algn="l">
                        <a:lnSpc>
                          <a:spcPct val="100000"/>
                        </a:lnSpc>
                        <a:buNone/>
                      </a:pPr>
                      <a:r>
                        <a:rPr lang="fr-FR" sz="2000" b="0" i="0" u="none" strike="noStrike" baseline="0" noProof="0" dirty="0">
                          <a:solidFill>
                            <a:srgbClr val="000000"/>
                          </a:solidFill>
                          <a:effectLst/>
                          <a:latin typeface="Verdana"/>
                        </a:rPr>
                        <a:t>Présenter les principales fonctions du système de gestion de la sécurité des Nations Unies (SGSNU)</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0630" cap="flat" cmpd="sng" algn="ctr">
                      <a:solidFill>
                        <a:srgbClr val="808080"/>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3306833152"/>
                  </a:ext>
                </a:extLst>
              </a:tr>
              <a:tr h="900000">
                <a:tc>
                  <a:txBody>
                    <a:bodyPr/>
                    <a:lstStyle/>
                    <a:p>
                      <a:pPr algn="r" fontAlgn="base">
                        <a:lnSpc>
                          <a:spcPct val="100000"/>
                        </a:lnSpc>
                      </a:pPr>
                      <a:r>
                        <a:rPr lang="fr-FR" sz="2000" b="1" i="0" dirty="0">
                          <a:solidFill>
                            <a:srgbClr val="0556A6"/>
                          </a:solidFill>
                          <a:effectLst/>
                          <a:latin typeface="Verdana"/>
                        </a:rPr>
                        <a:t>Temps imparti :</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tc>
                  <a:txBody>
                    <a:bodyPr/>
                    <a:lstStyle/>
                    <a:p>
                      <a:pPr algn="l" fontAlgn="base">
                        <a:lnSpc>
                          <a:spcPct val="100000"/>
                        </a:lnSpc>
                      </a:pPr>
                      <a:r>
                        <a:rPr lang="fr-FR" sz="2000" b="0" i="0" dirty="0">
                          <a:solidFill>
                            <a:srgbClr val="000000"/>
                          </a:solidFill>
                          <a:effectLst/>
                          <a:latin typeface="Verdana"/>
                        </a:rPr>
                        <a:t>12 minutes</a:t>
                      </a:r>
                    </a:p>
                  </a:txBody>
                  <a:tcPr marL="68580" marR="6858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noFill/>
                  </a:tcPr>
                </a:tc>
                <a:extLst>
                  <a:ext uri="{0D108BD9-81ED-4DB2-BD59-A6C34878D82A}">
                    <a16:rowId xmlns:a16="http://schemas.microsoft.com/office/drawing/2014/main" val="1657506380"/>
                  </a:ext>
                </a:extLst>
              </a:tr>
            </a:tbl>
          </a:graphicData>
        </a:graphic>
      </p:graphicFrame>
    </p:spTree>
    <p:extLst>
      <p:ext uri="{BB962C8B-B14F-4D97-AF65-F5344CB8AC3E}">
        <p14:creationId xmlns:p14="http://schemas.microsoft.com/office/powerpoint/2010/main" val="15506534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E738BC-5994-5526-6E2D-239C3D1C09B3}"/>
              </a:ext>
            </a:extLst>
          </p:cNvPr>
          <p:cNvSpPr txBox="1"/>
          <p:nvPr>
            <p:custDataLst>
              <p:tags r:id="rId1"/>
            </p:custDataLst>
          </p:nvPr>
        </p:nvSpPr>
        <p:spPr>
          <a:xfrm>
            <a:off x="1245108" y="757441"/>
            <a:ext cx="9701783" cy="707886"/>
          </a:xfrm>
          <a:prstGeom prst="rect">
            <a:avLst/>
          </a:prstGeom>
          <a:noFill/>
        </p:spPr>
        <p:txBody>
          <a:bodyPr wrap="square" lIns="91440" tIns="45720" rIns="91440" bIns="45720" rtlCol="0" anchor="t">
            <a:spAutoFit/>
          </a:bodyPr>
          <a:lstStyle/>
          <a:p>
            <a:pPr algn="ctr"/>
            <a:r>
              <a:rPr lang="fr-FR" sz="2000" b="1" i="0" u="none" strike="noStrike" baseline="0" noProof="0" dirty="0">
                <a:solidFill>
                  <a:srgbClr val="0556A6"/>
                </a:solidFill>
                <a:effectLst/>
                <a:latin typeface="Verdana"/>
              </a:rPr>
              <a:t>Activité d’apprentissage obligatoire 3.5.1 : Vidéo de l’ONU : </a:t>
            </a:r>
          </a:p>
          <a:p>
            <a:pPr algn="ctr"/>
            <a:r>
              <a:rPr lang="fr-FR" sz="2000" b="1" i="0" u="none" strike="noStrike" baseline="0" noProof="0" dirty="0">
                <a:solidFill>
                  <a:srgbClr val="0556A6"/>
                </a:solidFill>
                <a:effectLst/>
                <a:latin typeface="Verdana"/>
              </a:rPr>
              <a:t>Les défis actuels et futurs sur le terrain</a:t>
            </a:r>
          </a:p>
        </p:txBody>
      </p:sp>
      <p:pic>
        <p:nvPicPr>
          <p:cNvPr id="3" name="[United Nations] United Nations Security Explained ｜ United Nations ｜ Careers in Security">
            <a:hlinkClick r:id="" action="ppaction://media"/>
            <a:extLst>
              <a:ext uri="{FF2B5EF4-FFF2-40B4-BE49-F238E27FC236}">
                <a16:creationId xmlns:a16="http://schemas.microsoft.com/office/drawing/2014/main" id="{95389DB5-E413-7F46-52E0-C6CF2A806600}"/>
              </a:ext>
            </a:extLst>
          </p:cNvPr>
          <p:cNvPicPr>
            <a:picLocks noChangeAspect="1"/>
          </p:cNvPicPr>
          <p:nvPr>
            <a:videoFile r:link="rId3"/>
            <p:custDataLst>
              <p:tags r:id="rId4"/>
            </p:custDataLst>
            <p:extLst>
              <p:ext uri="{DAA4B4D4-6D71-4841-9C94-3DE7FCFB9230}">
                <p14:media xmlns:p14="http://schemas.microsoft.com/office/powerpoint/2010/main" r:embed="rId2"/>
              </p:ext>
            </p:extLst>
          </p:nvPr>
        </p:nvPicPr>
        <p:blipFill>
          <a:blip r:embed="rId6"/>
          <a:stretch>
            <a:fillRect/>
          </a:stretch>
        </p:blipFill>
        <p:spPr>
          <a:xfrm>
            <a:off x="2046000" y="1697835"/>
            <a:ext cx="8100000" cy="4541777"/>
          </a:xfrm>
          <a:prstGeom prst="rect">
            <a:avLst/>
          </a:prstGeom>
        </p:spPr>
      </p:pic>
    </p:spTree>
    <p:extLst>
      <p:ext uri="{BB962C8B-B14F-4D97-AF65-F5344CB8AC3E}">
        <p14:creationId xmlns:p14="http://schemas.microsoft.com/office/powerpoint/2010/main" val="689542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256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1818">
                <p:cTn id="12" fill="hold" display="0">
                  <p:stCondLst>
                    <p:cond delay="indefinite"/>
                  </p:st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E738BC-5994-5526-6E2D-239C3D1C09B3}"/>
              </a:ext>
            </a:extLst>
          </p:cNvPr>
          <p:cNvSpPr txBox="1"/>
          <p:nvPr>
            <p:custDataLst>
              <p:tags r:id="rId1"/>
            </p:custDataLst>
          </p:nvPr>
        </p:nvSpPr>
        <p:spPr>
          <a:xfrm>
            <a:off x="1245108" y="757441"/>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Définitions</a:t>
            </a:r>
          </a:p>
        </p:txBody>
      </p:sp>
      <p:sp>
        <p:nvSpPr>
          <p:cNvPr id="2" name="TextBox 1">
            <a:extLst>
              <a:ext uri="{FF2B5EF4-FFF2-40B4-BE49-F238E27FC236}">
                <a16:creationId xmlns:a16="http://schemas.microsoft.com/office/drawing/2014/main" id="{A8E4D260-6438-F99F-717E-56D9B135119D}"/>
              </a:ext>
            </a:extLst>
          </p:cNvPr>
          <p:cNvSpPr txBox="1"/>
          <p:nvPr>
            <p:custDataLst>
              <p:tags r:id="rId2"/>
            </p:custDataLst>
          </p:nvPr>
        </p:nvSpPr>
        <p:spPr>
          <a:xfrm>
            <a:off x="1598645" y="1325719"/>
            <a:ext cx="9000000" cy="4247317"/>
          </a:xfrm>
          <a:prstGeom prst="rect">
            <a:avLst/>
          </a:prstGeom>
          <a:noFill/>
        </p:spPr>
        <p:txBody>
          <a:bodyPr wrap="square" lIns="91440" tIns="45720" rIns="91440" bIns="45720" rtlCol="0" anchor="t">
            <a:spAutoFit/>
          </a:bodyPr>
          <a:lstStyle/>
          <a:p>
            <a:pPr marL="342900" marR="47625" lvl="0" indent="-342900">
              <a:spcBef>
                <a:spcPts val="600"/>
              </a:spcBef>
              <a:spcAft>
                <a:spcPts val="600"/>
              </a:spcAft>
              <a:buFont typeface="Arial"/>
              <a:buChar char="•"/>
            </a:pPr>
            <a:r>
              <a:rPr lang="fr-FR" sz="2000" i="0" dirty="0">
                <a:solidFill>
                  <a:srgbClr val="000000"/>
                </a:solidFill>
                <a:effectLst/>
                <a:latin typeface="Verdana"/>
                <a:ea typeface="Times New Roman" panose="02020603050405020304" pitchFamily="18" charset="0"/>
                <a:cs typeface="Segoe UI"/>
              </a:rPr>
              <a:t>Sûreté : Accidents sans intention de nuire</a:t>
            </a:r>
          </a:p>
          <a:p>
            <a:pPr marL="342900" marR="47625" lvl="0" indent="-342900">
              <a:spcBef>
                <a:spcPts val="600"/>
              </a:spcBef>
              <a:spcAft>
                <a:spcPts val="600"/>
              </a:spcAft>
              <a:buFont typeface="Arial"/>
              <a:buChar char="•"/>
            </a:pPr>
            <a:r>
              <a:rPr lang="fr-FR" sz="2000" i="0" dirty="0">
                <a:solidFill>
                  <a:srgbClr val="000000"/>
                </a:solidFill>
                <a:effectLst/>
                <a:latin typeface="Verdana"/>
                <a:ea typeface="Times New Roman" panose="02020603050405020304" pitchFamily="18" charset="0"/>
                <a:cs typeface="Segoe UI"/>
              </a:rPr>
              <a:t>Sécurité : Incidents avec intention de nuire</a:t>
            </a:r>
          </a:p>
          <a:p>
            <a:pPr marL="342900" marR="47625" indent="-342900">
              <a:spcBef>
                <a:spcPts val="600"/>
              </a:spcBef>
              <a:spcAft>
                <a:spcPts val="600"/>
              </a:spcAft>
              <a:buFont typeface="Arial"/>
              <a:buChar char="•"/>
            </a:pPr>
            <a:r>
              <a:rPr lang="fr-FR" sz="2000" i="0" dirty="0">
                <a:solidFill>
                  <a:srgbClr val="000000"/>
                </a:solidFill>
                <a:effectLst/>
                <a:latin typeface="Verdana"/>
                <a:ea typeface="Times New Roman" panose="02020603050405020304" pitchFamily="18" charset="0"/>
                <a:cs typeface="Segoe UI"/>
              </a:rPr>
              <a:t>Dangers : Causes potentielles de dommages</a:t>
            </a:r>
            <a:r>
              <a:rPr lang="fr-FR" sz="2000" dirty="0">
                <a:solidFill>
                  <a:srgbClr val="000000"/>
                </a:solidFill>
                <a:latin typeface="Verdana"/>
                <a:ea typeface="Times New Roman" panose="02020603050405020304" pitchFamily="18" charset="0"/>
                <a:cs typeface="Segoe UI"/>
              </a:rPr>
              <a:t> résultant d'</a:t>
            </a:r>
            <a:r>
              <a:rPr lang="fr-FR" sz="2000" i="0" dirty="0">
                <a:solidFill>
                  <a:srgbClr val="000000"/>
                </a:solidFill>
                <a:effectLst/>
                <a:latin typeface="Verdana"/>
                <a:ea typeface="Times New Roman" panose="02020603050405020304" pitchFamily="18" charset="0"/>
                <a:cs typeface="Segoe UI"/>
              </a:rPr>
              <a:t>actions non délibérées</a:t>
            </a:r>
          </a:p>
          <a:p>
            <a:pPr marL="342900" marR="47625" lvl="0" indent="-342900">
              <a:spcBef>
                <a:spcPts val="600"/>
              </a:spcBef>
              <a:spcAft>
                <a:spcPts val="600"/>
              </a:spcAft>
              <a:buFont typeface="Arial"/>
              <a:buChar char="•"/>
            </a:pPr>
            <a:r>
              <a:rPr lang="fr-FR" sz="2000" i="0" dirty="0">
                <a:solidFill>
                  <a:srgbClr val="000000"/>
                </a:solidFill>
                <a:effectLst/>
                <a:latin typeface="Verdana"/>
                <a:ea typeface="Times New Roman" panose="02020603050405020304" pitchFamily="18" charset="0"/>
                <a:cs typeface="Segoe UI"/>
              </a:rPr>
              <a:t>Menace : Cause potentielle de préjudice </a:t>
            </a:r>
            <a:r>
              <a:rPr lang="fr-FR" sz="2000" dirty="0">
                <a:solidFill>
                  <a:srgbClr val="000000"/>
                </a:solidFill>
                <a:latin typeface="Verdana"/>
                <a:ea typeface="Times New Roman" panose="02020603050405020304" pitchFamily="18" charset="0"/>
                <a:cs typeface="Segoe UI"/>
              </a:rPr>
              <a:t>résultant d'</a:t>
            </a:r>
            <a:r>
              <a:rPr lang="fr-FR" sz="2000" i="0" dirty="0">
                <a:solidFill>
                  <a:srgbClr val="000000"/>
                </a:solidFill>
                <a:effectLst/>
                <a:latin typeface="Verdana"/>
                <a:ea typeface="Times New Roman" panose="02020603050405020304" pitchFamily="18" charset="0"/>
                <a:cs typeface="Segoe UI"/>
              </a:rPr>
              <a:t>actions délibérées</a:t>
            </a:r>
          </a:p>
          <a:p>
            <a:pPr marL="342900" marR="47625" lvl="0" indent="-342900">
              <a:spcBef>
                <a:spcPts val="600"/>
              </a:spcBef>
              <a:spcAft>
                <a:spcPts val="600"/>
              </a:spcAft>
              <a:buFont typeface="Arial"/>
              <a:buChar char="•"/>
            </a:pPr>
            <a:r>
              <a:rPr lang="fr-FR" sz="2000" i="0" dirty="0">
                <a:solidFill>
                  <a:srgbClr val="000000"/>
                </a:solidFill>
                <a:effectLst/>
                <a:latin typeface="Verdana" panose="020B0604030504040204" pitchFamily="34" charset="0"/>
                <a:ea typeface="Times New Roman" panose="02020603050405020304" pitchFamily="18" charset="0"/>
                <a:cs typeface="Segoe UI" panose="020B0502040204020203" pitchFamily="34" charset="0"/>
              </a:rPr>
              <a:t>Vulnérabilité : Faiblesse qui nous rend (l’ONU) susceptibles de subir des préjudices.</a:t>
            </a:r>
          </a:p>
          <a:p>
            <a:pPr marL="342900" marR="47625" indent="-342900">
              <a:spcBef>
                <a:spcPts val="600"/>
              </a:spcBef>
              <a:spcAft>
                <a:spcPts val="600"/>
              </a:spcAft>
              <a:buFont typeface="Arial"/>
              <a:buChar char="•"/>
            </a:pPr>
            <a:r>
              <a:rPr lang="fr-FR" sz="2000" dirty="0">
                <a:solidFill>
                  <a:srgbClr val="000000"/>
                </a:solidFill>
                <a:effectLst/>
                <a:latin typeface="Verdana"/>
                <a:ea typeface="Calibri"/>
                <a:cs typeface="Arial"/>
              </a:rPr>
              <a:t>Risque : Probabilité qu'un événement préjudiciable se produise et impact de l'événement s'il se produit (risque = probabilité</a:t>
            </a:r>
            <a:r>
              <a:rPr lang="fr-FR" sz="2000" dirty="0">
                <a:solidFill>
                  <a:srgbClr val="000000"/>
                </a:solidFill>
                <a:latin typeface="Verdana"/>
                <a:ea typeface="Calibri"/>
                <a:cs typeface="Arial"/>
              </a:rPr>
              <a:t> ×</a:t>
            </a:r>
            <a:r>
              <a:rPr lang="fr-FR" sz="2000" dirty="0">
                <a:solidFill>
                  <a:srgbClr val="000000"/>
                </a:solidFill>
                <a:effectLst/>
                <a:latin typeface="Verdana"/>
                <a:ea typeface="Calibri"/>
                <a:cs typeface="Arial"/>
              </a:rPr>
              <a:t> impact)</a:t>
            </a:r>
          </a:p>
        </p:txBody>
      </p:sp>
    </p:spTree>
    <p:extLst>
      <p:ext uri="{BB962C8B-B14F-4D97-AF65-F5344CB8AC3E}">
        <p14:creationId xmlns:p14="http://schemas.microsoft.com/office/powerpoint/2010/main" val="69786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87F2215-AB68-00E9-108A-E6A4CEFC309F}"/>
              </a:ext>
            </a:extLst>
          </p:cNvPr>
          <p:cNvSpPr txBox="1"/>
          <p:nvPr>
            <p:custDataLst>
              <p:tags r:id="rId1"/>
            </p:custDataLst>
          </p:nvPr>
        </p:nvSpPr>
        <p:spPr>
          <a:xfrm>
            <a:off x="1245108" y="727414"/>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Sécurité ou sûreté ?</a:t>
            </a:r>
          </a:p>
        </p:txBody>
      </p:sp>
      <p:sp>
        <p:nvSpPr>
          <p:cNvPr id="14" name="TextBox 13">
            <a:extLst>
              <a:ext uri="{FF2B5EF4-FFF2-40B4-BE49-F238E27FC236}">
                <a16:creationId xmlns:a16="http://schemas.microsoft.com/office/drawing/2014/main" id="{F686BAC2-85F6-7664-E504-AAE0F9B0DF71}"/>
              </a:ext>
            </a:extLst>
          </p:cNvPr>
          <p:cNvSpPr txBox="1"/>
          <p:nvPr>
            <p:custDataLst>
              <p:tags r:id="rId2"/>
            </p:custDataLst>
          </p:nvPr>
        </p:nvSpPr>
        <p:spPr>
          <a:xfrm>
            <a:off x="1245107" y="1327579"/>
            <a:ext cx="9701783" cy="400110"/>
          </a:xfrm>
          <a:prstGeom prst="rect">
            <a:avLst/>
          </a:prstGeom>
          <a:noFill/>
        </p:spPr>
        <p:txBody>
          <a:bodyPr wrap="square" lIns="91440" tIns="45720" rIns="91440" bIns="45720" rtlCol="0" anchor="t">
            <a:spAutoFit/>
          </a:bodyPr>
          <a:lstStyle/>
          <a:p>
            <a:pPr algn="ctr"/>
            <a:r>
              <a:rPr lang="fr-FR" sz="2000" b="1" dirty="0">
                <a:latin typeface="Verdana"/>
                <a:ea typeface="Verdana"/>
              </a:rPr>
              <a:t>L'événement préjudiciable est-il délibéré ?</a:t>
            </a:r>
          </a:p>
        </p:txBody>
      </p:sp>
      <p:graphicFrame>
        <p:nvGraphicFramePr>
          <p:cNvPr id="15" name="Table 14">
            <a:extLst>
              <a:ext uri="{FF2B5EF4-FFF2-40B4-BE49-F238E27FC236}">
                <a16:creationId xmlns:a16="http://schemas.microsoft.com/office/drawing/2014/main" id="{5A06EBB6-C117-B26D-BECC-3E76C83B123C}"/>
              </a:ext>
            </a:extLst>
          </p:cNvPr>
          <p:cNvGraphicFramePr>
            <a:graphicFrameLocks noGrp="1"/>
          </p:cNvGraphicFramePr>
          <p:nvPr>
            <p:custDataLst>
              <p:tags r:id="rId3"/>
            </p:custDataLst>
            <p:extLst>
              <p:ext uri="{D42A27DB-BD31-4B8C-83A1-F6EECF244321}">
                <p14:modId xmlns:p14="http://schemas.microsoft.com/office/powerpoint/2010/main" val="3379368553"/>
              </p:ext>
            </p:extLst>
          </p:nvPr>
        </p:nvGraphicFramePr>
        <p:xfrm>
          <a:off x="1598645" y="2028224"/>
          <a:ext cx="9000000" cy="792480"/>
        </p:xfrm>
        <a:graphic>
          <a:graphicData uri="http://schemas.openxmlformats.org/drawingml/2006/table">
            <a:tbl>
              <a:tblPr firstRow="1" bandRow="1">
                <a:tableStyleId>{5C22544A-7EE6-4342-B048-85BDC9FD1C3A}</a:tableStyleId>
              </a:tblPr>
              <a:tblGrid>
                <a:gridCol w="1125000">
                  <a:extLst>
                    <a:ext uri="{9D8B030D-6E8A-4147-A177-3AD203B41FA5}">
                      <a16:colId xmlns:a16="http://schemas.microsoft.com/office/drawing/2014/main" val="2226650128"/>
                    </a:ext>
                  </a:extLst>
                </a:gridCol>
                <a:gridCol w="1125000">
                  <a:extLst>
                    <a:ext uri="{9D8B030D-6E8A-4147-A177-3AD203B41FA5}">
                      <a16:colId xmlns:a16="http://schemas.microsoft.com/office/drawing/2014/main" val="3450585410"/>
                    </a:ext>
                  </a:extLst>
                </a:gridCol>
                <a:gridCol w="1125000">
                  <a:extLst>
                    <a:ext uri="{9D8B030D-6E8A-4147-A177-3AD203B41FA5}">
                      <a16:colId xmlns:a16="http://schemas.microsoft.com/office/drawing/2014/main" val="3627057911"/>
                    </a:ext>
                  </a:extLst>
                </a:gridCol>
                <a:gridCol w="1125000">
                  <a:extLst>
                    <a:ext uri="{9D8B030D-6E8A-4147-A177-3AD203B41FA5}">
                      <a16:colId xmlns:a16="http://schemas.microsoft.com/office/drawing/2014/main" val="3727800846"/>
                    </a:ext>
                  </a:extLst>
                </a:gridCol>
                <a:gridCol w="1125000">
                  <a:extLst>
                    <a:ext uri="{9D8B030D-6E8A-4147-A177-3AD203B41FA5}">
                      <a16:colId xmlns:a16="http://schemas.microsoft.com/office/drawing/2014/main" val="3904124335"/>
                    </a:ext>
                  </a:extLst>
                </a:gridCol>
                <a:gridCol w="1125000">
                  <a:extLst>
                    <a:ext uri="{9D8B030D-6E8A-4147-A177-3AD203B41FA5}">
                      <a16:colId xmlns:a16="http://schemas.microsoft.com/office/drawing/2014/main" val="2389112117"/>
                    </a:ext>
                  </a:extLst>
                </a:gridCol>
                <a:gridCol w="1125000">
                  <a:extLst>
                    <a:ext uri="{9D8B030D-6E8A-4147-A177-3AD203B41FA5}">
                      <a16:colId xmlns:a16="http://schemas.microsoft.com/office/drawing/2014/main" val="3168920255"/>
                    </a:ext>
                  </a:extLst>
                </a:gridCol>
                <a:gridCol w="1125000">
                  <a:extLst>
                    <a:ext uri="{9D8B030D-6E8A-4147-A177-3AD203B41FA5}">
                      <a16:colId xmlns:a16="http://schemas.microsoft.com/office/drawing/2014/main" val="4289138748"/>
                    </a:ext>
                  </a:extLst>
                </a:gridCol>
              </a:tblGrid>
              <a:tr h="370840">
                <a:tc>
                  <a:txBody>
                    <a:bodyPr/>
                    <a:lstStyle/>
                    <a:p>
                      <a:pPr algn="l" rtl="0"/>
                      <a:endParaRPr lang="en-GB" sz="2000" dirty="0">
                        <a:solidFill>
                          <a:srgbClr val="0055A5"/>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T w="12700" cap="flat" cmpd="sng" algn="ctr">
                      <a:solidFill>
                        <a:srgbClr val="0055A5"/>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fr-FR" sz="2000" dirty="0">
                          <a:solidFill>
                            <a:srgbClr val="0055A5"/>
                          </a:solidFill>
                          <a:latin typeface="Verdana" panose="020B0604030504040204" pitchFamily="34" charset="0"/>
                          <a:ea typeface="Verdana" panose="020B0604030504040204" pitchFamily="34" charset="0"/>
                        </a:rPr>
                        <a:t>Oui</a:t>
                      </a:r>
                    </a:p>
                  </a:txBody>
                  <a:tcPr anchor="ctr">
                    <a:lnT w="12700" cap="flat" cmpd="sng" algn="ctr">
                      <a:solidFill>
                        <a:srgbClr val="0055A5"/>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l" rtl="0"/>
                      <a:endParaRPr lang="en-GB" sz="2000" dirty="0">
                        <a:solidFill>
                          <a:srgbClr val="0055A5"/>
                        </a:solidFill>
                        <a:latin typeface="Verdana" panose="020B0604030504040204" pitchFamily="34" charset="0"/>
                        <a:ea typeface="Verdana" panose="020B0604030504040204" pitchFamily="34" charset="0"/>
                      </a:endParaRPr>
                    </a:p>
                  </a:txBody>
                  <a:tcPr anchor="ctr">
                    <a:lnT w="12700" cap="flat" cmpd="sng" algn="ctr">
                      <a:solidFill>
                        <a:srgbClr val="0055A5"/>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l" rtl="0"/>
                      <a:endParaRPr lang="en-GB" sz="2000" dirty="0">
                        <a:solidFill>
                          <a:srgbClr val="0055A5"/>
                        </a:solidFill>
                        <a:latin typeface="Verdana" panose="020B0604030504040204" pitchFamily="34" charset="0"/>
                        <a:ea typeface="Verdana" panose="020B0604030504040204" pitchFamily="34" charset="0"/>
                      </a:endParaRPr>
                    </a:p>
                  </a:txBody>
                  <a:tcPr anchor="ctr">
                    <a:lnT w="12700" cap="flat" cmpd="sng" algn="ctr">
                      <a:solidFill>
                        <a:srgbClr val="0055A5"/>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l" rtl="0"/>
                      <a:endParaRPr lang="en-GB" sz="2000" dirty="0">
                        <a:solidFill>
                          <a:srgbClr val="0055A5"/>
                        </a:solidFill>
                        <a:latin typeface="Verdana" panose="020B0604030504040204" pitchFamily="34" charset="0"/>
                        <a:ea typeface="Verdana" panose="020B0604030504040204" pitchFamily="34" charset="0"/>
                      </a:endParaRPr>
                    </a:p>
                  </a:txBody>
                  <a:tcPr anchor="ctr">
                    <a:lnT w="12700" cap="flat" cmpd="sng" algn="ctr">
                      <a:solidFill>
                        <a:srgbClr val="0055A5"/>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l" rtl="0"/>
                      <a:endParaRPr lang="en-GB" sz="2000" dirty="0">
                        <a:solidFill>
                          <a:srgbClr val="0055A5"/>
                        </a:solidFill>
                        <a:latin typeface="Verdana" panose="020B0604030504040204" pitchFamily="34" charset="0"/>
                        <a:ea typeface="Verdana" panose="020B0604030504040204" pitchFamily="34" charset="0"/>
                      </a:endParaRPr>
                    </a:p>
                  </a:txBody>
                  <a:tcPr anchor="ctr">
                    <a:lnT w="12700" cap="flat" cmpd="sng" algn="ctr">
                      <a:solidFill>
                        <a:srgbClr val="0055A5"/>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ctr"/>
                      <a:r>
                        <a:rPr lang="fr-FR" sz="2000" dirty="0">
                          <a:solidFill>
                            <a:srgbClr val="0055A5"/>
                          </a:solidFill>
                          <a:latin typeface="Verdana" panose="020B0604030504040204" pitchFamily="34" charset="0"/>
                          <a:ea typeface="Verdana" panose="020B0604030504040204" pitchFamily="34" charset="0"/>
                        </a:rPr>
                        <a:t>Non</a:t>
                      </a:r>
                    </a:p>
                  </a:txBody>
                  <a:tcPr anchor="ctr">
                    <a:lnT w="12700" cap="flat" cmpd="sng" algn="ctr">
                      <a:solidFill>
                        <a:srgbClr val="0055A5"/>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l" rtl="0"/>
                      <a:endParaRPr lang="en-GB" sz="2000" dirty="0">
                        <a:solidFill>
                          <a:srgbClr val="0055A5"/>
                        </a:solidFill>
                        <a:latin typeface="Verdana" panose="020B0604030504040204" pitchFamily="34" charset="0"/>
                        <a:ea typeface="Verdana" panose="020B0604030504040204" pitchFamily="34" charset="0"/>
                      </a:endParaRPr>
                    </a:p>
                  </a:txBody>
                  <a:tcPr anchor="ctr">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271849271"/>
                  </a:ext>
                </a:extLst>
              </a:tr>
              <a:tr h="370840">
                <a:tc>
                  <a:txBody>
                    <a:bodyPr/>
                    <a:lstStyle/>
                    <a:p>
                      <a:pPr algn="l" rtl="0"/>
                      <a:endParaRPr lang="en-GB" sz="2000" dirty="0">
                        <a:solidFill>
                          <a:srgbClr val="0055A5"/>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T w="12700" cap="flat" cmpd="sng" algn="ctr">
                      <a:noFill/>
                      <a:prstDash val="solid"/>
                      <a:round/>
                      <a:headEnd type="none" w="med" len="med"/>
                      <a:tailEnd type="none" w="med" len="med"/>
                    </a:lnT>
                    <a:solidFill>
                      <a:schemeClr val="bg1"/>
                    </a:solidFill>
                  </a:tcPr>
                </a:tc>
                <a:tc>
                  <a:txBody>
                    <a:bodyPr/>
                    <a:lstStyle/>
                    <a:p>
                      <a:pPr algn="l" rtl="0"/>
                      <a:endParaRPr lang="en-GB" sz="2000" dirty="0">
                        <a:solidFill>
                          <a:srgbClr val="0055A5"/>
                        </a:solidFill>
                        <a:latin typeface="Verdana" panose="020B0604030504040204" pitchFamily="34" charset="0"/>
                        <a:ea typeface="Verdana" panose="020B0604030504040204" pitchFamily="34" charset="0"/>
                      </a:endParaRPr>
                    </a:p>
                  </a:txBody>
                  <a:tcPr anchor="ctr">
                    <a:lnT w="12700" cap="flat" cmpd="sng" algn="ctr">
                      <a:noFill/>
                      <a:prstDash val="solid"/>
                      <a:round/>
                      <a:headEnd type="none" w="med" len="med"/>
                      <a:tailEnd type="none" w="med" len="med"/>
                    </a:lnT>
                    <a:solidFill>
                      <a:schemeClr val="bg1"/>
                    </a:solidFill>
                  </a:tcPr>
                </a:tc>
                <a:tc>
                  <a:txBody>
                    <a:bodyPr/>
                    <a:lstStyle/>
                    <a:p>
                      <a:pPr algn="l" rtl="0"/>
                      <a:endParaRPr lang="en-GB" sz="2000" dirty="0">
                        <a:solidFill>
                          <a:srgbClr val="0055A5"/>
                        </a:solidFill>
                        <a:latin typeface="Verdana" panose="020B0604030504040204" pitchFamily="34" charset="0"/>
                        <a:ea typeface="Verdana" panose="020B0604030504040204" pitchFamily="34" charset="0"/>
                      </a:endParaRPr>
                    </a:p>
                  </a:txBody>
                  <a:tcPr anchor="ctr">
                    <a:lnT w="12700" cap="flat" cmpd="sng" algn="ctr">
                      <a:noFill/>
                      <a:prstDash val="solid"/>
                      <a:round/>
                      <a:headEnd type="none" w="med" len="med"/>
                      <a:tailEnd type="none" w="med" len="med"/>
                    </a:lnT>
                    <a:solidFill>
                      <a:schemeClr val="bg1"/>
                    </a:solidFill>
                  </a:tcPr>
                </a:tc>
                <a:tc>
                  <a:txBody>
                    <a:bodyPr/>
                    <a:lstStyle/>
                    <a:p>
                      <a:pPr algn="l" rtl="0"/>
                      <a:endParaRPr lang="en-GB" sz="2000" dirty="0">
                        <a:solidFill>
                          <a:srgbClr val="0055A5"/>
                        </a:solidFill>
                        <a:latin typeface="Verdana" panose="020B0604030504040204" pitchFamily="34" charset="0"/>
                        <a:ea typeface="Verdana" panose="020B0604030504040204" pitchFamily="34" charset="0"/>
                      </a:endParaRPr>
                    </a:p>
                  </a:txBody>
                  <a:tcPr anchor="ctr">
                    <a:lnT w="12700" cap="flat" cmpd="sng" algn="ctr">
                      <a:noFill/>
                      <a:prstDash val="solid"/>
                      <a:round/>
                      <a:headEnd type="none" w="med" len="med"/>
                      <a:tailEnd type="none" w="med" len="med"/>
                    </a:lnT>
                    <a:solidFill>
                      <a:schemeClr val="bg1"/>
                    </a:solidFill>
                  </a:tcPr>
                </a:tc>
                <a:tc>
                  <a:txBody>
                    <a:bodyPr/>
                    <a:lstStyle/>
                    <a:p>
                      <a:pPr algn="l" rtl="0"/>
                      <a:endParaRPr lang="en-GB" sz="2000" dirty="0">
                        <a:solidFill>
                          <a:srgbClr val="0055A5"/>
                        </a:solidFill>
                        <a:latin typeface="Verdana" panose="020B0604030504040204" pitchFamily="34" charset="0"/>
                        <a:ea typeface="Verdana" panose="020B0604030504040204" pitchFamily="34" charset="0"/>
                      </a:endParaRPr>
                    </a:p>
                  </a:txBody>
                  <a:tcPr anchor="ctr">
                    <a:lnT w="12700" cap="flat" cmpd="sng" algn="ctr">
                      <a:noFill/>
                      <a:prstDash val="solid"/>
                      <a:round/>
                      <a:headEnd type="none" w="med" len="med"/>
                      <a:tailEnd type="none" w="med" len="med"/>
                    </a:lnT>
                    <a:solidFill>
                      <a:schemeClr val="bg1"/>
                    </a:solidFill>
                  </a:tcPr>
                </a:tc>
                <a:tc>
                  <a:txBody>
                    <a:bodyPr/>
                    <a:lstStyle/>
                    <a:p>
                      <a:pPr algn="l" rtl="0"/>
                      <a:endParaRPr lang="en-GB" sz="2000" dirty="0">
                        <a:solidFill>
                          <a:srgbClr val="0055A5"/>
                        </a:solidFill>
                        <a:latin typeface="Verdana" panose="020B0604030504040204" pitchFamily="34" charset="0"/>
                        <a:ea typeface="Verdana" panose="020B0604030504040204" pitchFamily="34" charset="0"/>
                      </a:endParaRPr>
                    </a:p>
                  </a:txBody>
                  <a:tcPr anchor="ctr">
                    <a:lnT w="12700" cap="flat" cmpd="sng" algn="ctr">
                      <a:noFill/>
                      <a:prstDash val="solid"/>
                      <a:round/>
                      <a:headEnd type="none" w="med" len="med"/>
                      <a:tailEnd type="none" w="med" len="med"/>
                    </a:lnT>
                    <a:solidFill>
                      <a:schemeClr val="bg1"/>
                    </a:solidFill>
                  </a:tcPr>
                </a:tc>
                <a:tc>
                  <a:txBody>
                    <a:bodyPr/>
                    <a:lstStyle/>
                    <a:p>
                      <a:pPr algn="l" rtl="0"/>
                      <a:endParaRPr lang="en-GB" sz="2000" dirty="0">
                        <a:solidFill>
                          <a:srgbClr val="0055A5"/>
                        </a:solidFill>
                        <a:latin typeface="Verdana" panose="020B0604030504040204" pitchFamily="34" charset="0"/>
                        <a:ea typeface="Verdana" panose="020B0604030504040204" pitchFamily="34" charset="0"/>
                      </a:endParaRPr>
                    </a:p>
                  </a:txBody>
                  <a:tcPr anchor="ctr">
                    <a:lnT w="12700" cap="flat" cmpd="sng" algn="ctr">
                      <a:noFill/>
                      <a:prstDash val="solid"/>
                      <a:round/>
                      <a:headEnd type="none" w="med" len="med"/>
                      <a:tailEnd type="none" w="med" len="med"/>
                    </a:lnT>
                    <a:solidFill>
                      <a:schemeClr val="bg1"/>
                    </a:solidFill>
                  </a:tcPr>
                </a:tc>
                <a:tc>
                  <a:txBody>
                    <a:bodyPr/>
                    <a:lstStyle/>
                    <a:p>
                      <a:pPr algn="l" rtl="0"/>
                      <a:endParaRPr lang="en-GB" sz="2000" dirty="0">
                        <a:solidFill>
                          <a:srgbClr val="0055A5"/>
                        </a:solidFill>
                        <a:latin typeface="Verdana" panose="020B0604030504040204" pitchFamily="34" charset="0"/>
                        <a:ea typeface="Verdana" panose="020B0604030504040204" pitchFamily="34" charset="0"/>
                      </a:endParaRPr>
                    </a:p>
                  </a:txBody>
                  <a:tcPr anchor="ctr">
                    <a:lnR w="12700" cap="flat" cmpd="sng" algn="ctr">
                      <a:solidFill>
                        <a:srgbClr val="0055A5"/>
                      </a:solidFill>
                      <a:prstDash val="solid"/>
                      <a:round/>
                      <a:headEnd type="none" w="med" len="med"/>
                      <a:tailEnd type="none" w="med" len="med"/>
                    </a:lnR>
                    <a:lnT w="12700" cap="flat" cmpd="sng" algn="ctr">
                      <a:noFill/>
                      <a:prstDash val="solid"/>
                      <a:round/>
                      <a:headEnd type="none" w="med" len="med"/>
                      <a:tailEnd type="none" w="med" len="med"/>
                    </a:lnT>
                    <a:solidFill>
                      <a:schemeClr val="bg1"/>
                    </a:solidFill>
                  </a:tcPr>
                </a:tc>
                <a:extLst>
                  <a:ext uri="{0D108BD9-81ED-4DB2-BD59-A6C34878D82A}">
                    <a16:rowId xmlns:a16="http://schemas.microsoft.com/office/drawing/2014/main" val="1157587762"/>
                  </a:ext>
                </a:extLst>
              </a:tr>
            </a:tbl>
          </a:graphicData>
        </a:graphic>
      </p:graphicFrame>
      <p:cxnSp>
        <p:nvCxnSpPr>
          <p:cNvPr id="19" name="Straight Connector 18">
            <a:extLst>
              <a:ext uri="{FF2B5EF4-FFF2-40B4-BE49-F238E27FC236}">
                <a16:creationId xmlns:a16="http://schemas.microsoft.com/office/drawing/2014/main" id="{1BD7139E-2618-CA0E-0979-D5809AD9FA01}"/>
              </a:ext>
            </a:extLst>
          </p:cNvPr>
          <p:cNvCxnSpPr>
            <a:cxnSpLocks/>
            <a:stCxn id="14" idx="2"/>
            <a:endCxn id="15" idx="0"/>
          </p:cNvCxnSpPr>
          <p:nvPr>
            <p:custDataLst>
              <p:tags r:id="rId4"/>
            </p:custDataLst>
          </p:nvPr>
        </p:nvCxnSpPr>
        <p:spPr>
          <a:xfrm>
            <a:off x="6095999" y="1727689"/>
            <a:ext cx="2646" cy="300535"/>
          </a:xfrm>
          <a:prstGeom prst="line">
            <a:avLst/>
          </a:prstGeom>
          <a:ln w="19050">
            <a:solidFill>
              <a:srgbClr val="0055A5"/>
            </a:solidFill>
          </a:ln>
        </p:spPr>
        <p:style>
          <a:lnRef idx="1">
            <a:schemeClr val="accent1"/>
          </a:lnRef>
          <a:fillRef idx="0">
            <a:schemeClr val="accent1"/>
          </a:fillRef>
          <a:effectRef idx="0">
            <a:schemeClr val="accent1"/>
          </a:effectRef>
          <a:fontRef idx="minor">
            <a:schemeClr val="tx1"/>
          </a:fontRef>
        </p:style>
      </p:cxnSp>
      <p:graphicFrame>
        <p:nvGraphicFramePr>
          <p:cNvPr id="21" name="Table 20">
            <a:extLst>
              <a:ext uri="{FF2B5EF4-FFF2-40B4-BE49-F238E27FC236}">
                <a16:creationId xmlns:a16="http://schemas.microsoft.com/office/drawing/2014/main" id="{EB527978-BA88-24DF-3754-02EB14912270}"/>
              </a:ext>
            </a:extLst>
          </p:cNvPr>
          <p:cNvGraphicFramePr>
            <a:graphicFrameLocks noGrp="1"/>
          </p:cNvGraphicFramePr>
          <p:nvPr>
            <p:custDataLst>
              <p:tags r:id="rId5"/>
            </p:custDataLst>
            <p:extLst>
              <p:ext uri="{D42A27DB-BD31-4B8C-83A1-F6EECF244321}">
                <p14:modId xmlns:p14="http://schemas.microsoft.com/office/powerpoint/2010/main" val="1879276069"/>
              </p:ext>
            </p:extLst>
          </p:nvPr>
        </p:nvGraphicFramePr>
        <p:xfrm>
          <a:off x="1084341" y="2679360"/>
          <a:ext cx="2880000" cy="600165"/>
        </p:xfrm>
        <a:graphic>
          <a:graphicData uri="http://schemas.openxmlformats.org/drawingml/2006/table">
            <a:tbl>
              <a:tblPr firstRow="1" bandRow="1">
                <a:tableStyleId>{5C22544A-7EE6-4342-B048-85BDC9FD1C3A}</a:tableStyleId>
              </a:tblPr>
              <a:tblGrid>
                <a:gridCol w="2880000">
                  <a:extLst>
                    <a:ext uri="{9D8B030D-6E8A-4147-A177-3AD203B41FA5}">
                      <a16:colId xmlns:a16="http://schemas.microsoft.com/office/drawing/2014/main" val="1082466473"/>
                    </a:ext>
                  </a:extLst>
                </a:gridCol>
              </a:tblGrid>
              <a:tr h="600165">
                <a:tc>
                  <a:txBody>
                    <a:bodyPr/>
                    <a:lstStyle/>
                    <a:p>
                      <a:pPr algn="ctr"/>
                      <a:r>
                        <a:rPr lang="fr-FR" sz="1600" dirty="0">
                          <a:solidFill>
                            <a:schemeClr val="tx1"/>
                          </a:solidFill>
                          <a:latin typeface="Verdana" panose="020B0604030504040204" pitchFamily="34" charset="0"/>
                          <a:ea typeface="Verdana" panose="020B0604030504040204" pitchFamily="34" charset="0"/>
                        </a:rPr>
                        <a:t>MENACES POUR LA SÉCURITÉ</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121810560"/>
                  </a:ext>
                </a:extLst>
              </a:tr>
            </a:tbl>
          </a:graphicData>
        </a:graphic>
      </p:graphicFrame>
      <p:graphicFrame>
        <p:nvGraphicFramePr>
          <p:cNvPr id="22" name="Table 21">
            <a:extLst>
              <a:ext uri="{FF2B5EF4-FFF2-40B4-BE49-F238E27FC236}">
                <a16:creationId xmlns:a16="http://schemas.microsoft.com/office/drawing/2014/main" id="{47C1B71B-086B-F4C7-0014-2FC9977162FD}"/>
              </a:ext>
            </a:extLst>
          </p:cNvPr>
          <p:cNvGraphicFramePr>
            <a:graphicFrameLocks noGrp="1"/>
          </p:cNvGraphicFramePr>
          <p:nvPr>
            <p:custDataLst>
              <p:tags r:id="rId6"/>
            </p:custDataLst>
            <p:extLst>
              <p:ext uri="{D42A27DB-BD31-4B8C-83A1-F6EECF244321}">
                <p14:modId xmlns:p14="http://schemas.microsoft.com/office/powerpoint/2010/main" val="3450892430"/>
              </p:ext>
            </p:extLst>
          </p:nvPr>
        </p:nvGraphicFramePr>
        <p:xfrm>
          <a:off x="7621318" y="2647519"/>
          <a:ext cx="3490494" cy="731520"/>
        </p:xfrm>
        <a:graphic>
          <a:graphicData uri="http://schemas.openxmlformats.org/drawingml/2006/table">
            <a:tbl>
              <a:tblPr firstRow="1" bandRow="1">
                <a:tableStyleId>{5C22544A-7EE6-4342-B048-85BDC9FD1C3A}</a:tableStyleId>
              </a:tblPr>
              <a:tblGrid>
                <a:gridCol w="3490494">
                  <a:extLst>
                    <a:ext uri="{9D8B030D-6E8A-4147-A177-3AD203B41FA5}">
                      <a16:colId xmlns:a16="http://schemas.microsoft.com/office/drawing/2014/main" val="1082466473"/>
                    </a:ext>
                  </a:extLst>
                </a:gridCol>
              </a:tblGrid>
              <a:tr h="730409">
                <a:tc>
                  <a:txBody>
                    <a:bodyPr/>
                    <a:lstStyle/>
                    <a:p>
                      <a:pPr algn="ctr"/>
                      <a:r>
                        <a:rPr lang="fr-FR" sz="1400" dirty="0">
                          <a:solidFill>
                            <a:schemeClr val="tx1"/>
                          </a:solidFill>
                          <a:latin typeface="Verdana"/>
                          <a:ea typeface="Verdana"/>
                        </a:rPr>
                        <a:t>RISQUES POUR LA SANTÉ ET LA SÛRETÉ DANS LE CADRE DES OPÉRATIONS</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accent5">
                        <a:lumMod val="20000"/>
                        <a:lumOff val="80000"/>
                      </a:schemeClr>
                    </a:solidFill>
                  </a:tcPr>
                </a:tc>
                <a:extLst>
                  <a:ext uri="{0D108BD9-81ED-4DB2-BD59-A6C34878D82A}">
                    <a16:rowId xmlns:a16="http://schemas.microsoft.com/office/drawing/2014/main" val="2121810560"/>
                  </a:ext>
                </a:extLst>
              </a:tr>
            </a:tbl>
          </a:graphicData>
        </a:graphic>
      </p:graphicFrame>
      <p:graphicFrame>
        <p:nvGraphicFramePr>
          <p:cNvPr id="23" name="Table 22">
            <a:extLst>
              <a:ext uri="{FF2B5EF4-FFF2-40B4-BE49-F238E27FC236}">
                <a16:creationId xmlns:a16="http://schemas.microsoft.com/office/drawing/2014/main" id="{D24E8530-FC46-D12B-DDA0-A70D38F75765}"/>
              </a:ext>
            </a:extLst>
          </p:cNvPr>
          <p:cNvGraphicFramePr>
            <a:graphicFrameLocks noGrp="1"/>
          </p:cNvGraphicFramePr>
          <p:nvPr>
            <p:custDataLst>
              <p:tags r:id="rId7"/>
            </p:custDataLst>
            <p:extLst>
              <p:ext uri="{D42A27DB-BD31-4B8C-83A1-F6EECF244321}">
                <p14:modId xmlns:p14="http://schemas.microsoft.com/office/powerpoint/2010/main" val="1030902636"/>
              </p:ext>
            </p:extLst>
          </p:nvPr>
        </p:nvGraphicFramePr>
        <p:xfrm>
          <a:off x="737349" y="3279525"/>
          <a:ext cx="5711107" cy="1584000"/>
        </p:xfrm>
        <a:graphic>
          <a:graphicData uri="http://schemas.openxmlformats.org/drawingml/2006/table">
            <a:tbl>
              <a:tblPr firstRow="1" bandRow="1">
                <a:tableStyleId>{5C22544A-7EE6-4342-B048-85BDC9FD1C3A}</a:tableStyleId>
              </a:tblPr>
              <a:tblGrid>
                <a:gridCol w="630000">
                  <a:extLst>
                    <a:ext uri="{9D8B030D-6E8A-4147-A177-3AD203B41FA5}">
                      <a16:colId xmlns:a16="http://schemas.microsoft.com/office/drawing/2014/main" val="369499532"/>
                    </a:ext>
                  </a:extLst>
                </a:gridCol>
                <a:gridCol w="630000">
                  <a:extLst>
                    <a:ext uri="{9D8B030D-6E8A-4147-A177-3AD203B41FA5}">
                      <a16:colId xmlns:a16="http://schemas.microsoft.com/office/drawing/2014/main" val="3487714455"/>
                    </a:ext>
                  </a:extLst>
                </a:gridCol>
                <a:gridCol w="229147">
                  <a:extLst>
                    <a:ext uri="{9D8B030D-6E8A-4147-A177-3AD203B41FA5}">
                      <a16:colId xmlns:a16="http://schemas.microsoft.com/office/drawing/2014/main" val="317129109"/>
                    </a:ext>
                  </a:extLst>
                </a:gridCol>
                <a:gridCol w="630000">
                  <a:extLst>
                    <a:ext uri="{9D8B030D-6E8A-4147-A177-3AD203B41FA5}">
                      <a16:colId xmlns:a16="http://schemas.microsoft.com/office/drawing/2014/main" val="1092322260"/>
                    </a:ext>
                  </a:extLst>
                </a:gridCol>
                <a:gridCol w="630000">
                  <a:extLst>
                    <a:ext uri="{9D8B030D-6E8A-4147-A177-3AD203B41FA5}">
                      <a16:colId xmlns:a16="http://schemas.microsoft.com/office/drawing/2014/main" val="2398238663"/>
                    </a:ext>
                  </a:extLst>
                </a:gridCol>
                <a:gridCol w="116840">
                  <a:extLst>
                    <a:ext uri="{9D8B030D-6E8A-4147-A177-3AD203B41FA5}">
                      <a16:colId xmlns:a16="http://schemas.microsoft.com/office/drawing/2014/main" val="630348808"/>
                    </a:ext>
                  </a:extLst>
                </a:gridCol>
                <a:gridCol w="116840">
                  <a:extLst>
                    <a:ext uri="{9D8B030D-6E8A-4147-A177-3AD203B41FA5}">
                      <a16:colId xmlns:a16="http://schemas.microsoft.com/office/drawing/2014/main" val="418358331"/>
                    </a:ext>
                  </a:extLst>
                </a:gridCol>
                <a:gridCol w="630000">
                  <a:extLst>
                    <a:ext uri="{9D8B030D-6E8A-4147-A177-3AD203B41FA5}">
                      <a16:colId xmlns:a16="http://schemas.microsoft.com/office/drawing/2014/main" val="2353604215"/>
                    </a:ext>
                  </a:extLst>
                </a:gridCol>
                <a:gridCol w="630000">
                  <a:extLst>
                    <a:ext uri="{9D8B030D-6E8A-4147-A177-3AD203B41FA5}">
                      <a16:colId xmlns:a16="http://schemas.microsoft.com/office/drawing/2014/main" val="3137997391"/>
                    </a:ext>
                  </a:extLst>
                </a:gridCol>
                <a:gridCol w="208280">
                  <a:extLst>
                    <a:ext uri="{9D8B030D-6E8A-4147-A177-3AD203B41FA5}">
                      <a16:colId xmlns:a16="http://schemas.microsoft.com/office/drawing/2014/main" val="1029012142"/>
                    </a:ext>
                  </a:extLst>
                </a:gridCol>
                <a:gridCol w="630000">
                  <a:extLst>
                    <a:ext uri="{9D8B030D-6E8A-4147-A177-3AD203B41FA5}">
                      <a16:colId xmlns:a16="http://schemas.microsoft.com/office/drawing/2014/main" val="888707935"/>
                    </a:ext>
                  </a:extLst>
                </a:gridCol>
                <a:gridCol w="630000">
                  <a:extLst>
                    <a:ext uri="{9D8B030D-6E8A-4147-A177-3AD203B41FA5}">
                      <a16:colId xmlns:a16="http://schemas.microsoft.com/office/drawing/2014/main" val="2952858775"/>
                    </a:ext>
                  </a:extLst>
                </a:gridCol>
              </a:tblGrid>
              <a:tr h="504000">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gridSpan="2">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hMerge="1">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gridSpan="2">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hMerge="1">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extLst>
                  <a:ext uri="{0D108BD9-81ED-4DB2-BD59-A6C34878D82A}">
                    <a16:rowId xmlns:a16="http://schemas.microsoft.com/office/drawing/2014/main" val="3986495945"/>
                  </a:ext>
                </a:extLst>
              </a:tr>
              <a:tr h="360000">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gridSpan="2">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solidFill>
                      <a:schemeClr val="bg1"/>
                    </a:solidFill>
                  </a:tcPr>
                </a:tc>
                <a:tc hMerge="1">
                  <a:txBody>
                    <a:bodyPr/>
                    <a:lstStyle/>
                    <a:p>
                      <a:endParaRPr lang="en-GB"/>
                    </a:p>
                  </a:txBody>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extLst>
                  <a:ext uri="{0D108BD9-81ED-4DB2-BD59-A6C34878D82A}">
                    <a16:rowId xmlns:a16="http://schemas.microsoft.com/office/drawing/2014/main" val="3981242696"/>
                  </a:ext>
                </a:extLst>
              </a:tr>
              <a:tr h="720000">
                <a:tc gridSpan="2">
                  <a:txBody>
                    <a:bodyPr/>
                    <a:lstStyle/>
                    <a:p>
                      <a:pPr algn="ctr"/>
                      <a:r>
                        <a:rPr lang="fr-FR" sz="1400" b="0" dirty="0">
                          <a:solidFill>
                            <a:schemeClr val="tx1"/>
                          </a:solidFill>
                          <a:latin typeface="Verdana" panose="020B0604030504040204" pitchFamily="34" charset="0"/>
                          <a:ea typeface="Verdana" panose="020B0604030504040204" pitchFamily="34" charset="0"/>
                        </a:rPr>
                        <a:t>Conflits armés</a:t>
                      </a: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hMerge="1">
                  <a:txBody>
                    <a:bodyPr/>
                    <a:lstStyle/>
                    <a:p>
                      <a:endParaRPr lang="en-GB"/>
                    </a:p>
                  </a:txBody>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solidFill>
                      <a:schemeClr val="bg1"/>
                    </a:solidFill>
                  </a:tcPr>
                </a:tc>
                <a:tc gridSpan="2">
                  <a:txBody>
                    <a:bodyPr/>
                    <a:lstStyle/>
                    <a:p>
                      <a:pPr algn="ctr"/>
                      <a:r>
                        <a:rPr lang="fr-FR" sz="1400" b="0" dirty="0">
                          <a:solidFill>
                            <a:schemeClr val="tx1"/>
                          </a:solidFill>
                          <a:latin typeface="Verdana" panose="020B0604030504040204" pitchFamily="34" charset="0"/>
                          <a:ea typeface="Verdana" panose="020B0604030504040204" pitchFamily="34" charset="0"/>
                        </a:rPr>
                        <a:t>Actes terroristes</a:t>
                      </a: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hMerge="1">
                  <a:txBody>
                    <a:bodyPr/>
                    <a:lstStyle/>
                    <a:p>
                      <a:endParaRPr lang="en-GB"/>
                    </a:p>
                  </a:txBody>
                  <a:tcPr/>
                </a:tc>
                <a:tc gridSpan="2">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solidFill>
                      <a:schemeClr val="bg1"/>
                    </a:solidFill>
                  </a:tcPr>
                </a:tc>
                <a:tc hMerge="1">
                  <a:txBody>
                    <a:bodyPr/>
                    <a:lstStyle/>
                    <a:p>
                      <a:endParaRPr lang="en-GB"/>
                    </a:p>
                  </a:txBody>
                  <a:tcPr/>
                </a:tc>
                <a:tc gridSpan="2">
                  <a:txBody>
                    <a:bodyPr/>
                    <a:lstStyle/>
                    <a:p>
                      <a:pPr algn="ctr"/>
                      <a:r>
                        <a:rPr lang="fr-FR" sz="1400" b="0" dirty="0">
                          <a:solidFill>
                            <a:schemeClr val="tx1"/>
                          </a:solidFill>
                          <a:latin typeface="Verdana" panose="020B0604030504040204" pitchFamily="34" charset="0"/>
                          <a:ea typeface="Verdana" panose="020B0604030504040204" pitchFamily="34" charset="0"/>
                        </a:rPr>
                        <a:t>Criminalité</a:t>
                      </a: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hMerge="1">
                  <a:txBody>
                    <a:bodyPr/>
                    <a:lstStyle/>
                    <a:p>
                      <a:endParaRPr lang="en-GB"/>
                    </a:p>
                  </a:txBody>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solidFill>
                      <a:schemeClr val="bg1"/>
                    </a:solidFill>
                  </a:tcPr>
                </a:tc>
                <a:tc gridSpan="2">
                  <a:txBody>
                    <a:bodyPr/>
                    <a:lstStyle/>
                    <a:p>
                      <a:pPr algn="ctr"/>
                      <a:r>
                        <a:rPr lang="fr-FR" sz="1400" b="0" dirty="0">
                          <a:solidFill>
                            <a:schemeClr val="tx1"/>
                          </a:solidFill>
                          <a:latin typeface="Verdana" panose="020B0604030504040204" pitchFamily="34" charset="0"/>
                          <a:ea typeface="Verdana" panose="020B0604030504040204" pitchFamily="34" charset="0"/>
                        </a:rPr>
                        <a:t>Troubles civils</a:t>
                      </a: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hMerge="1">
                  <a:txBody>
                    <a:bodyPr/>
                    <a:lstStyle/>
                    <a:p>
                      <a:endParaRPr lang="en-GB"/>
                    </a:p>
                  </a:txBody>
                  <a:tcPr/>
                </a:tc>
                <a:extLst>
                  <a:ext uri="{0D108BD9-81ED-4DB2-BD59-A6C34878D82A}">
                    <a16:rowId xmlns:a16="http://schemas.microsoft.com/office/drawing/2014/main" val="3438109476"/>
                  </a:ext>
                </a:extLst>
              </a:tr>
            </a:tbl>
          </a:graphicData>
        </a:graphic>
      </p:graphicFrame>
      <p:graphicFrame>
        <p:nvGraphicFramePr>
          <p:cNvPr id="24" name="Table 23">
            <a:extLst>
              <a:ext uri="{FF2B5EF4-FFF2-40B4-BE49-F238E27FC236}">
                <a16:creationId xmlns:a16="http://schemas.microsoft.com/office/drawing/2014/main" id="{7BD9ECAC-61BA-6871-416F-05BC9A7118F8}"/>
              </a:ext>
            </a:extLst>
          </p:cNvPr>
          <p:cNvGraphicFramePr>
            <a:graphicFrameLocks noGrp="1"/>
          </p:cNvGraphicFramePr>
          <p:nvPr>
            <p:custDataLst>
              <p:tags r:id="rId8"/>
            </p:custDataLst>
            <p:extLst>
              <p:ext uri="{D42A27DB-BD31-4B8C-83A1-F6EECF244321}">
                <p14:modId xmlns:p14="http://schemas.microsoft.com/office/powerpoint/2010/main" val="299244820"/>
              </p:ext>
            </p:extLst>
          </p:nvPr>
        </p:nvGraphicFramePr>
        <p:xfrm>
          <a:off x="7237224" y="3379039"/>
          <a:ext cx="4258682" cy="1451520"/>
        </p:xfrm>
        <a:graphic>
          <a:graphicData uri="http://schemas.openxmlformats.org/drawingml/2006/table">
            <a:tbl>
              <a:tblPr firstRow="1" bandRow="1">
                <a:tableStyleId>{5C22544A-7EE6-4342-B048-85BDC9FD1C3A}</a:tableStyleId>
              </a:tblPr>
              <a:tblGrid>
                <a:gridCol w="570927">
                  <a:extLst>
                    <a:ext uri="{9D8B030D-6E8A-4147-A177-3AD203B41FA5}">
                      <a16:colId xmlns:a16="http://schemas.microsoft.com/office/drawing/2014/main" val="369499532"/>
                    </a:ext>
                  </a:extLst>
                </a:gridCol>
                <a:gridCol w="570927">
                  <a:extLst>
                    <a:ext uri="{9D8B030D-6E8A-4147-A177-3AD203B41FA5}">
                      <a16:colId xmlns:a16="http://schemas.microsoft.com/office/drawing/2014/main" val="1832760721"/>
                    </a:ext>
                  </a:extLst>
                </a:gridCol>
                <a:gridCol w="208280">
                  <a:extLst>
                    <a:ext uri="{9D8B030D-6E8A-4147-A177-3AD203B41FA5}">
                      <a16:colId xmlns:a16="http://schemas.microsoft.com/office/drawing/2014/main" val="317129109"/>
                    </a:ext>
                  </a:extLst>
                </a:gridCol>
                <a:gridCol w="208280">
                  <a:extLst>
                    <a:ext uri="{9D8B030D-6E8A-4147-A177-3AD203B41FA5}">
                      <a16:colId xmlns:a16="http://schemas.microsoft.com/office/drawing/2014/main" val="1846554210"/>
                    </a:ext>
                  </a:extLst>
                </a:gridCol>
                <a:gridCol w="570927">
                  <a:extLst>
                    <a:ext uri="{9D8B030D-6E8A-4147-A177-3AD203B41FA5}">
                      <a16:colId xmlns:a16="http://schemas.microsoft.com/office/drawing/2014/main" val="1092322260"/>
                    </a:ext>
                  </a:extLst>
                </a:gridCol>
                <a:gridCol w="570927">
                  <a:extLst>
                    <a:ext uri="{9D8B030D-6E8A-4147-A177-3AD203B41FA5}">
                      <a16:colId xmlns:a16="http://schemas.microsoft.com/office/drawing/2014/main" val="3626569669"/>
                    </a:ext>
                  </a:extLst>
                </a:gridCol>
                <a:gridCol w="208280">
                  <a:extLst>
                    <a:ext uri="{9D8B030D-6E8A-4147-A177-3AD203B41FA5}">
                      <a16:colId xmlns:a16="http://schemas.microsoft.com/office/drawing/2014/main" val="630348808"/>
                    </a:ext>
                  </a:extLst>
                </a:gridCol>
                <a:gridCol w="208280">
                  <a:extLst>
                    <a:ext uri="{9D8B030D-6E8A-4147-A177-3AD203B41FA5}">
                      <a16:colId xmlns:a16="http://schemas.microsoft.com/office/drawing/2014/main" val="1674851034"/>
                    </a:ext>
                  </a:extLst>
                </a:gridCol>
                <a:gridCol w="570927">
                  <a:extLst>
                    <a:ext uri="{9D8B030D-6E8A-4147-A177-3AD203B41FA5}">
                      <a16:colId xmlns:a16="http://schemas.microsoft.com/office/drawing/2014/main" val="2353604215"/>
                    </a:ext>
                  </a:extLst>
                </a:gridCol>
                <a:gridCol w="570927">
                  <a:extLst>
                    <a:ext uri="{9D8B030D-6E8A-4147-A177-3AD203B41FA5}">
                      <a16:colId xmlns:a16="http://schemas.microsoft.com/office/drawing/2014/main" val="4225708293"/>
                    </a:ext>
                  </a:extLst>
                </a:gridCol>
              </a:tblGrid>
              <a:tr h="360000">
                <a:tc gridSpan="2">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GB"/>
                    </a:p>
                  </a:txBody>
                  <a:tcPr/>
                </a:tc>
                <a:tc>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0" algn="l" rtl="0">
                        <a:buNone/>
                      </a:pPr>
                      <a:endParaRPr lang="en-GB" sz="1600" b="0" dirty="0">
                        <a:solidFill>
                          <a:schemeClr val="tx1"/>
                        </a:solidFill>
                        <a:latin typeface="Verdana"/>
                        <a:ea typeface="Verdana"/>
                      </a:endParaRPr>
                    </a:p>
                  </a:txBody>
                  <a:tcPr anchor="ctr">
                    <a:lnL w="0">
                      <a:noFill/>
                    </a:lnL>
                    <a:lnR w="0">
                      <a:noFill/>
                    </a:lnR>
                    <a:lnT w="0">
                      <a:noFill/>
                    </a:lnT>
                    <a:lnB w="12700">
                      <a:solidFill>
                        <a:srgbClr val="0055A5"/>
                      </a:solidFill>
                    </a:lnB>
                    <a:lnTlToBr w="0">
                      <a:noFill/>
                    </a:lnTlToBr>
                    <a:lnBlToTr w="0">
                      <a:noFill/>
                    </a:lnBlToTr>
                    <a:solidFill>
                      <a:schemeClr val="bg1"/>
                    </a:solidFill>
                  </a:tcPr>
                </a:tc>
                <a:tc>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0" algn="l" rtl="0">
                        <a:buNone/>
                      </a:pPr>
                      <a:endParaRPr lang="en-GB" sz="1600" b="0" dirty="0">
                        <a:solidFill>
                          <a:schemeClr val="tx1"/>
                        </a:solidFill>
                        <a:latin typeface="Verdana"/>
                        <a:ea typeface="Verdana"/>
                      </a:endParaRPr>
                    </a:p>
                  </a:txBody>
                  <a:tcPr anchor="ctr">
                    <a:lnL w="0">
                      <a:noFill/>
                    </a:lnL>
                    <a:lnR w="0">
                      <a:noFill/>
                    </a:lnR>
                    <a:lnT w="0">
                      <a:noFill/>
                    </a:lnT>
                    <a:lnB w="12700">
                      <a:solidFill>
                        <a:srgbClr val="0055A5"/>
                      </a:solidFill>
                    </a:lnB>
                    <a:lnTlToBr w="0">
                      <a:noFill/>
                    </a:lnTlToBr>
                    <a:lnBlToTr w="0">
                      <a:noFill/>
                    </a:lnBlToTr>
                    <a:solidFill>
                      <a:schemeClr val="bg1"/>
                    </a:solidFill>
                  </a:tcPr>
                </a:tc>
                <a:tc gridSpan="2">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GB"/>
                    </a:p>
                  </a:txBody>
                  <a:tcPr/>
                </a:tc>
                <a:extLst>
                  <a:ext uri="{0D108BD9-81ED-4DB2-BD59-A6C34878D82A}">
                    <a16:rowId xmlns:a16="http://schemas.microsoft.com/office/drawing/2014/main" val="1615375936"/>
                  </a:ext>
                </a:extLst>
              </a:tr>
              <a:tr h="360000">
                <a:tc>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lvl="0" algn="l" rtl="0">
                        <a:buNone/>
                      </a:pPr>
                      <a:endParaRPr lang="en-GB" sz="1600" b="0" dirty="0">
                        <a:solidFill>
                          <a:schemeClr val="tx1"/>
                        </a:solidFill>
                        <a:latin typeface="Verdana"/>
                        <a:ea typeface="Verdana"/>
                      </a:endParaRPr>
                    </a:p>
                  </a:txBody>
                  <a:tcPr anchor="ctr">
                    <a:lnL w="0">
                      <a:noFill/>
                    </a:lnL>
                    <a:lnR w="0">
                      <a:noFill/>
                    </a:lnR>
                    <a:lnT w="12700">
                      <a:solidFill>
                        <a:srgbClr val="0055A5"/>
                      </a:solidFill>
                    </a:lnT>
                    <a:lnB w="0">
                      <a:noFill/>
                    </a:lnB>
                    <a:lnTlToBr w="0">
                      <a:noFill/>
                    </a:lnTlToBr>
                    <a:lnBlToTr w="0">
                      <a:noFill/>
                    </a:lnBlToTr>
                    <a:solidFill>
                      <a:schemeClr val="bg1"/>
                    </a:solidFill>
                  </a:tcPr>
                </a:tc>
                <a:tc>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lvl="0" algn="l" rtl="0">
                        <a:buNone/>
                      </a:pPr>
                      <a:endParaRPr lang="en-GB" sz="1600" b="0" dirty="0">
                        <a:solidFill>
                          <a:schemeClr val="tx1"/>
                        </a:solidFill>
                        <a:latin typeface="Verdana"/>
                        <a:ea typeface="Verdana"/>
                      </a:endParaRPr>
                    </a:p>
                  </a:txBody>
                  <a:tcPr anchor="ctr">
                    <a:lnL w="0">
                      <a:noFill/>
                    </a:lnL>
                    <a:lnR w="0">
                      <a:noFill/>
                    </a:lnR>
                    <a:lnT w="12700">
                      <a:solidFill>
                        <a:srgbClr val="0055A5"/>
                      </a:solidFill>
                    </a:lnT>
                    <a:lnB w="0">
                      <a:noFill/>
                    </a:lnB>
                    <a:lnTlToBr w="0">
                      <a:noFill/>
                    </a:lnTlToBr>
                    <a:lnBlToTr w="0">
                      <a:noFill/>
                    </a:lnBlToTr>
                    <a:solidFill>
                      <a:schemeClr val="bg1"/>
                    </a:solidFill>
                  </a:tcPr>
                </a:tc>
                <a:tc>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29294392"/>
                  </a:ext>
                </a:extLst>
              </a:tr>
              <a:tr h="720000">
                <a:tc gridSpan="2">
                  <a:txBody>
                    <a:bodyPr/>
                    <a:lstStyle/>
                    <a:p>
                      <a:pPr algn="ctr"/>
                      <a:r>
                        <a:rPr lang="fr-FR" sz="1400" b="0" dirty="0">
                          <a:solidFill>
                            <a:schemeClr val="tx1"/>
                          </a:solidFill>
                          <a:latin typeface="Verdana" panose="020B0604030504040204" pitchFamily="34" charset="0"/>
                          <a:ea typeface="Verdana" panose="020B0604030504040204" pitchFamily="34" charset="0"/>
                        </a:rPr>
                        <a:t>Risques naturels</a:t>
                      </a: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hMerge="1">
                  <a:txBody>
                    <a:bodyPr/>
                    <a:lstStyle/>
                    <a:p>
                      <a:endParaRPr lang="en-GB"/>
                    </a:p>
                  </a:txBody>
                  <a:tcPr/>
                </a:tc>
                <a:tc>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noFill/>
                      <a:prstDash val="solid"/>
                      <a:round/>
                      <a:headEnd type="none" w="med" len="med"/>
                      <a:tailEnd type="none" w="med" len="med"/>
                    </a:lnR>
                    <a:lnT w="12700" cmpd="sng">
                      <a:noFill/>
                    </a:lnT>
                    <a:solidFill>
                      <a:schemeClr val="bg1"/>
                    </a:solidFill>
                  </a:tcPr>
                </a:tc>
                <a:tc>
                  <a:txBody>
                    <a:bodyPr/>
                    <a:lstStyle/>
                    <a:p>
                      <a:pPr lvl="0" algn="l" rtl="0">
                        <a:buNone/>
                      </a:pPr>
                      <a:endParaRPr lang="en-GB" sz="1600" b="0" dirty="0">
                        <a:solidFill>
                          <a:schemeClr val="tx1"/>
                        </a:solidFill>
                        <a:latin typeface="Verdana"/>
                        <a:ea typeface="Verdana"/>
                      </a:endParaRPr>
                    </a:p>
                  </a:txBody>
                  <a:tcPr anchor="ctr">
                    <a:lnL w="12700" cap="flat" cmpd="sng" algn="ctr">
                      <a:noFill/>
                      <a:prstDash val="solid"/>
                      <a:round/>
                      <a:headEnd type="none" w="med" len="med"/>
                      <a:tailEnd type="none" w="med" len="med"/>
                    </a:lnL>
                    <a:lnR w="12700">
                      <a:solidFill>
                        <a:srgbClr val="0055A5"/>
                      </a:solidFill>
                    </a:lnR>
                    <a:lnT w="0">
                      <a:noFill/>
                    </a:lnT>
                    <a:solidFill>
                      <a:schemeClr val="bg1"/>
                    </a:solidFill>
                  </a:tcPr>
                </a:tc>
                <a:tc gridSpan="2">
                  <a:txBody>
                    <a:bodyPr/>
                    <a:lstStyle/>
                    <a:p>
                      <a:pPr algn="ctr"/>
                      <a:r>
                        <a:rPr lang="fr-FR" sz="1300" b="0" dirty="0">
                          <a:solidFill>
                            <a:schemeClr val="tx1"/>
                          </a:solidFill>
                          <a:latin typeface="Verdana" panose="020B0604030504040204" pitchFamily="34" charset="0"/>
                          <a:ea typeface="Verdana" panose="020B0604030504040204" pitchFamily="34" charset="0"/>
                        </a:rPr>
                        <a:t>Risques accidentels</a:t>
                      </a: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hMerge="1">
                  <a:txBody>
                    <a:bodyPr/>
                    <a:lstStyle/>
                    <a:p>
                      <a:endParaRPr lang="en-GB"/>
                    </a:p>
                  </a:txBody>
                  <a:tcPr/>
                </a:tc>
                <a:tc>
                  <a:txBody>
                    <a:bodyPr/>
                    <a:lstStyle/>
                    <a:p>
                      <a:pPr algn="l" rtl="0"/>
                      <a:endParaRPr lang="en-GB" sz="16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noFill/>
                      <a:prstDash val="solid"/>
                      <a:round/>
                      <a:headEnd type="none" w="med" len="med"/>
                      <a:tailEnd type="none" w="med" len="med"/>
                    </a:lnR>
                    <a:lnT w="12700" cmpd="sng">
                      <a:noFill/>
                    </a:lnT>
                    <a:solidFill>
                      <a:schemeClr val="bg1"/>
                    </a:solidFill>
                  </a:tcPr>
                </a:tc>
                <a:tc>
                  <a:txBody>
                    <a:bodyPr/>
                    <a:lstStyle/>
                    <a:p>
                      <a:pPr lvl="0" algn="l" rtl="0">
                        <a:buNone/>
                      </a:pPr>
                      <a:endParaRPr lang="en-GB" sz="1600" b="0" dirty="0">
                        <a:solidFill>
                          <a:schemeClr val="tx1"/>
                        </a:solidFill>
                        <a:latin typeface="Verdana"/>
                        <a:ea typeface="Verdana"/>
                      </a:endParaRPr>
                    </a:p>
                  </a:txBody>
                  <a:tcPr anchor="ctr">
                    <a:lnL w="12700" cap="flat" cmpd="sng" algn="ctr">
                      <a:noFill/>
                      <a:prstDash val="solid"/>
                      <a:round/>
                      <a:headEnd type="none" w="med" len="med"/>
                      <a:tailEnd type="none" w="med" len="med"/>
                    </a:lnL>
                    <a:lnR w="12700">
                      <a:solidFill>
                        <a:srgbClr val="0055A5"/>
                      </a:solidFill>
                    </a:lnR>
                    <a:lnT w="0">
                      <a:noFill/>
                    </a:lnT>
                    <a:solidFill>
                      <a:schemeClr val="bg1"/>
                    </a:solidFill>
                  </a:tcPr>
                </a:tc>
                <a:tc gridSpan="2">
                  <a:txBody>
                    <a:bodyPr/>
                    <a:lstStyle/>
                    <a:p>
                      <a:pPr algn="ctr"/>
                      <a:r>
                        <a:rPr lang="fr-FR" sz="1400" b="0" dirty="0">
                          <a:solidFill>
                            <a:schemeClr val="tx1"/>
                          </a:solidFill>
                          <a:latin typeface="Verdana" panose="020B0604030504040204" pitchFamily="34" charset="0"/>
                          <a:ea typeface="Verdana" panose="020B0604030504040204" pitchFamily="34" charset="0"/>
                        </a:rPr>
                        <a:t>Risques pour la santé</a:t>
                      </a: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hMerge="1">
                  <a:txBody>
                    <a:bodyPr/>
                    <a:lstStyle/>
                    <a:p>
                      <a:endParaRPr lang="en-GB"/>
                    </a:p>
                  </a:txBody>
                  <a:tcPr/>
                </a:tc>
                <a:extLst>
                  <a:ext uri="{0D108BD9-81ED-4DB2-BD59-A6C34878D82A}">
                    <a16:rowId xmlns:a16="http://schemas.microsoft.com/office/drawing/2014/main" val="3438109476"/>
                  </a:ext>
                </a:extLst>
              </a:tr>
            </a:tbl>
          </a:graphicData>
        </a:graphic>
      </p:graphicFrame>
      <p:graphicFrame>
        <p:nvGraphicFramePr>
          <p:cNvPr id="25" name="Table 24">
            <a:extLst>
              <a:ext uri="{FF2B5EF4-FFF2-40B4-BE49-F238E27FC236}">
                <a16:creationId xmlns:a16="http://schemas.microsoft.com/office/drawing/2014/main" id="{2CBA077C-D84F-7B63-47EE-474CF1EBC313}"/>
              </a:ext>
            </a:extLst>
          </p:cNvPr>
          <p:cNvGraphicFramePr>
            <a:graphicFrameLocks noGrp="1"/>
          </p:cNvGraphicFramePr>
          <p:nvPr>
            <p:custDataLst>
              <p:tags r:id="rId9"/>
            </p:custDataLst>
            <p:extLst>
              <p:ext uri="{D42A27DB-BD31-4B8C-83A1-F6EECF244321}">
                <p14:modId xmlns:p14="http://schemas.microsoft.com/office/powerpoint/2010/main" val="1189428217"/>
              </p:ext>
            </p:extLst>
          </p:nvPr>
        </p:nvGraphicFramePr>
        <p:xfrm>
          <a:off x="4321011" y="4931202"/>
          <a:ext cx="7133640" cy="1559520"/>
        </p:xfrm>
        <a:graphic>
          <a:graphicData uri="http://schemas.openxmlformats.org/drawingml/2006/table">
            <a:tbl>
              <a:tblPr firstRow="1" bandRow="1">
                <a:tableStyleId>{5C22544A-7EE6-4342-B048-85BDC9FD1C3A}</a:tableStyleId>
              </a:tblPr>
              <a:tblGrid>
                <a:gridCol w="630000">
                  <a:extLst>
                    <a:ext uri="{9D8B030D-6E8A-4147-A177-3AD203B41FA5}">
                      <a16:colId xmlns:a16="http://schemas.microsoft.com/office/drawing/2014/main" val="369499532"/>
                    </a:ext>
                  </a:extLst>
                </a:gridCol>
                <a:gridCol w="630000">
                  <a:extLst>
                    <a:ext uri="{9D8B030D-6E8A-4147-A177-3AD203B41FA5}">
                      <a16:colId xmlns:a16="http://schemas.microsoft.com/office/drawing/2014/main" val="647744293"/>
                    </a:ext>
                  </a:extLst>
                </a:gridCol>
                <a:gridCol w="208280">
                  <a:extLst>
                    <a:ext uri="{9D8B030D-6E8A-4147-A177-3AD203B41FA5}">
                      <a16:colId xmlns:a16="http://schemas.microsoft.com/office/drawing/2014/main" val="317129109"/>
                    </a:ext>
                  </a:extLst>
                </a:gridCol>
                <a:gridCol w="630000">
                  <a:extLst>
                    <a:ext uri="{9D8B030D-6E8A-4147-A177-3AD203B41FA5}">
                      <a16:colId xmlns:a16="http://schemas.microsoft.com/office/drawing/2014/main" val="1092322260"/>
                    </a:ext>
                  </a:extLst>
                </a:gridCol>
                <a:gridCol w="630000">
                  <a:extLst>
                    <a:ext uri="{9D8B030D-6E8A-4147-A177-3AD203B41FA5}">
                      <a16:colId xmlns:a16="http://schemas.microsoft.com/office/drawing/2014/main" val="3021885722"/>
                    </a:ext>
                  </a:extLst>
                </a:gridCol>
                <a:gridCol w="208280">
                  <a:extLst>
                    <a:ext uri="{9D8B030D-6E8A-4147-A177-3AD203B41FA5}">
                      <a16:colId xmlns:a16="http://schemas.microsoft.com/office/drawing/2014/main" val="630348808"/>
                    </a:ext>
                  </a:extLst>
                </a:gridCol>
                <a:gridCol w="630000">
                  <a:extLst>
                    <a:ext uri="{9D8B030D-6E8A-4147-A177-3AD203B41FA5}">
                      <a16:colId xmlns:a16="http://schemas.microsoft.com/office/drawing/2014/main" val="2353604215"/>
                    </a:ext>
                  </a:extLst>
                </a:gridCol>
                <a:gridCol w="630000">
                  <a:extLst>
                    <a:ext uri="{9D8B030D-6E8A-4147-A177-3AD203B41FA5}">
                      <a16:colId xmlns:a16="http://schemas.microsoft.com/office/drawing/2014/main" val="340172147"/>
                    </a:ext>
                  </a:extLst>
                </a:gridCol>
                <a:gridCol w="208280">
                  <a:extLst>
                    <a:ext uri="{9D8B030D-6E8A-4147-A177-3AD203B41FA5}">
                      <a16:colId xmlns:a16="http://schemas.microsoft.com/office/drawing/2014/main" val="1029012142"/>
                    </a:ext>
                  </a:extLst>
                </a:gridCol>
                <a:gridCol w="630000">
                  <a:extLst>
                    <a:ext uri="{9D8B030D-6E8A-4147-A177-3AD203B41FA5}">
                      <a16:colId xmlns:a16="http://schemas.microsoft.com/office/drawing/2014/main" val="888707935"/>
                    </a:ext>
                  </a:extLst>
                </a:gridCol>
                <a:gridCol w="630000">
                  <a:extLst>
                    <a:ext uri="{9D8B030D-6E8A-4147-A177-3AD203B41FA5}">
                      <a16:colId xmlns:a16="http://schemas.microsoft.com/office/drawing/2014/main" val="1985285233"/>
                    </a:ext>
                  </a:extLst>
                </a:gridCol>
                <a:gridCol w="208800">
                  <a:extLst>
                    <a:ext uri="{9D8B030D-6E8A-4147-A177-3AD203B41FA5}">
                      <a16:colId xmlns:a16="http://schemas.microsoft.com/office/drawing/2014/main" val="1710561203"/>
                    </a:ext>
                  </a:extLst>
                </a:gridCol>
                <a:gridCol w="630000">
                  <a:extLst>
                    <a:ext uri="{9D8B030D-6E8A-4147-A177-3AD203B41FA5}">
                      <a16:colId xmlns:a16="http://schemas.microsoft.com/office/drawing/2014/main" val="4201011518"/>
                    </a:ext>
                  </a:extLst>
                </a:gridCol>
                <a:gridCol w="630000">
                  <a:extLst>
                    <a:ext uri="{9D8B030D-6E8A-4147-A177-3AD203B41FA5}">
                      <a16:colId xmlns:a16="http://schemas.microsoft.com/office/drawing/2014/main" val="3398225892"/>
                    </a:ext>
                  </a:extLst>
                </a:gridCol>
              </a:tblGrid>
              <a:tr h="468000">
                <a:tc gridSpan="2">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GB"/>
                    </a:p>
                  </a:txBody>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GB"/>
                    </a:p>
                  </a:txBody>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GB"/>
                    </a:p>
                  </a:txBody>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gridSpan="2">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hMerge="1">
                  <a:txBody>
                    <a:bodyPr/>
                    <a:lstStyle/>
                    <a:p>
                      <a:endParaRPr lang="en-GB"/>
                    </a:p>
                  </a:txBody>
                  <a:tcPr/>
                </a:tc>
                <a:extLst>
                  <a:ext uri="{0D108BD9-81ED-4DB2-BD59-A6C34878D82A}">
                    <a16:rowId xmlns:a16="http://schemas.microsoft.com/office/drawing/2014/main" val="1452752446"/>
                  </a:ext>
                </a:extLst>
              </a:tr>
              <a:tr h="360000">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55A5"/>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23486718"/>
                  </a:ext>
                </a:extLst>
              </a:tr>
              <a:tr h="720000">
                <a:tc gridSpan="2">
                  <a:txBody>
                    <a:bodyPr/>
                    <a:lstStyle/>
                    <a:p>
                      <a:pPr algn="ctr"/>
                      <a:r>
                        <a:rPr lang="fr-FR" sz="1400" b="0" dirty="0">
                          <a:solidFill>
                            <a:schemeClr val="tx1"/>
                          </a:solidFill>
                          <a:latin typeface="Verdana" panose="020B0604030504040204" pitchFamily="34" charset="0"/>
                          <a:ea typeface="Verdana" panose="020B0604030504040204" pitchFamily="34" charset="0"/>
                        </a:rPr>
                        <a:t>Sécurité sur le lieu de travail</a:t>
                      </a: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hMerge="1">
                  <a:txBody>
                    <a:bodyPr/>
                    <a:lstStyle/>
                    <a:p>
                      <a:endParaRPr lang="en-GB"/>
                    </a:p>
                  </a:txBody>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lnT w="12700" cmpd="sng">
                      <a:noFill/>
                    </a:lnT>
                    <a:solidFill>
                      <a:schemeClr val="bg1"/>
                    </a:solidFill>
                  </a:tcPr>
                </a:tc>
                <a:tc gridSpan="2">
                  <a:txBody>
                    <a:bodyPr/>
                    <a:lstStyle/>
                    <a:p>
                      <a:pPr algn="ctr"/>
                      <a:r>
                        <a:rPr lang="fr-FR" sz="1300" b="0" dirty="0">
                          <a:solidFill>
                            <a:schemeClr val="tx1"/>
                          </a:solidFill>
                          <a:latin typeface="Verdana" panose="020B0604030504040204" pitchFamily="34" charset="0"/>
                          <a:ea typeface="Verdana" panose="020B0604030504040204" pitchFamily="34" charset="0"/>
                        </a:rPr>
                        <a:t>Matières dangereuses</a:t>
                      </a: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bg1"/>
                    </a:solidFill>
                  </a:tcPr>
                </a:tc>
                <a:tc hMerge="1">
                  <a:txBody>
                    <a:bodyPr/>
                    <a:lstStyle/>
                    <a:p>
                      <a:endParaRPr lang="en-GB"/>
                    </a:p>
                  </a:txBody>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lnT w="12700" cmpd="sng">
                      <a:noFill/>
                    </a:lnT>
                    <a:solidFill>
                      <a:schemeClr val="bg1"/>
                    </a:solidFill>
                  </a:tcPr>
                </a:tc>
                <a:tc gridSpan="2">
                  <a:txBody>
                    <a:bodyPr/>
                    <a:lstStyle/>
                    <a:p>
                      <a:pPr algn="ctr"/>
                      <a:r>
                        <a:rPr lang="fr-FR" sz="1400" b="0" dirty="0">
                          <a:solidFill>
                            <a:schemeClr val="tx1"/>
                          </a:solidFill>
                          <a:latin typeface="Verdana" panose="020B0604030504040204" pitchFamily="34" charset="0"/>
                          <a:ea typeface="Verdana" panose="020B0604030504040204" pitchFamily="34" charset="0"/>
                        </a:rPr>
                        <a:t>Aviation</a:t>
                      </a: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accent5">
                        <a:lumMod val="20000"/>
                        <a:lumOff val="80000"/>
                      </a:schemeClr>
                    </a:solidFill>
                  </a:tcPr>
                </a:tc>
                <a:tc hMerge="1">
                  <a:txBody>
                    <a:bodyPr/>
                    <a:lstStyle/>
                    <a:p>
                      <a:endParaRPr lang="en-GB"/>
                    </a:p>
                  </a:txBody>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lnT w="12700" cmpd="sng">
                      <a:noFill/>
                    </a:lnT>
                    <a:solidFill>
                      <a:schemeClr val="bg1"/>
                    </a:solidFill>
                  </a:tcPr>
                </a:tc>
                <a:tc gridSpan="2">
                  <a:txBody>
                    <a:bodyPr/>
                    <a:lstStyle/>
                    <a:p>
                      <a:pPr algn="ctr"/>
                      <a:r>
                        <a:rPr lang="fr-FR" sz="1400" b="0" dirty="0">
                          <a:solidFill>
                            <a:schemeClr val="tx1"/>
                          </a:solidFill>
                          <a:latin typeface="Verdana" panose="020B0604030504040204" pitchFamily="34" charset="0"/>
                          <a:ea typeface="Verdana" panose="020B0604030504040204" pitchFamily="34" charset="0"/>
                        </a:rPr>
                        <a:t>Trafic routier</a:t>
                      </a: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accent5">
                        <a:lumMod val="20000"/>
                        <a:lumOff val="80000"/>
                      </a:schemeClr>
                    </a:solidFill>
                  </a:tcPr>
                </a:tc>
                <a:tc hMerge="1">
                  <a:txBody>
                    <a:bodyPr/>
                    <a:lstStyle/>
                    <a:p>
                      <a:endParaRPr lang="en-GB"/>
                    </a:p>
                  </a:txBody>
                  <a:tcPr/>
                </a:tc>
                <a:tc>
                  <a:txBody>
                    <a:bodyPr/>
                    <a:lstStyle/>
                    <a:p>
                      <a:pPr algn="l" rtl="0"/>
                      <a:endParaRPr lang="en-GB" sz="1400" b="0" dirty="0">
                        <a:solidFill>
                          <a:schemeClr val="tx1"/>
                        </a:solidFill>
                        <a:latin typeface="Verdana" panose="020B0604030504040204" pitchFamily="34" charset="0"/>
                        <a:ea typeface="Verdana" panose="020B0604030504040204" pitchFamily="34" charset="0"/>
                      </a:endParaRP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solidFill>
                  </a:tcPr>
                </a:tc>
                <a:tc gridSpan="2">
                  <a:txBody>
                    <a:bodyPr/>
                    <a:lstStyle/>
                    <a:p>
                      <a:pPr algn="ctr"/>
                      <a:r>
                        <a:rPr lang="fr-FR" sz="1400" b="0" dirty="0">
                          <a:solidFill>
                            <a:schemeClr val="tx1"/>
                          </a:solidFill>
                          <a:latin typeface="Verdana" panose="020B0604030504040204" pitchFamily="34" charset="0"/>
                          <a:ea typeface="Verdana" panose="020B0604030504040204" pitchFamily="34" charset="0"/>
                        </a:rPr>
                        <a:t>Incendie</a:t>
                      </a:r>
                    </a:p>
                  </a:txBody>
                  <a:tcPr anchor="ctr">
                    <a:lnL w="12700" cap="flat" cmpd="sng" algn="ctr">
                      <a:solidFill>
                        <a:srgbClr val="0055A5"/>
                      </a:solidFill>
                      <a:prstDash val="solid"/>
                      <a:round/>
                      <a:headEnd type="none" w="med" len="med"/>
                      <a:tailEnd type="none" w="med" len="med"/>
                    </a:lnL>
                    <a:lnR w="12700" cap="flat" cmpd="sng" algn="ctr">
                      <a:solidFill>
                        <a:srgbClr val="0055A5"/>
                      </a:solidFill>
                      <a:prstDash val="solid"/>
                      <a:round/>
                      <a:headEnd type="none" w="med" len="med"/>
                      <a:tailEnd type="none" w="med" len="med"/>
                    </a:lnR>
                    <a:lnT w="12700" cap="flat" cmpd="sng" algn="ctr">
                      <a:solidFill>
                        <a:srgbClr val="0055A5"/>
                      </a:solidFill>
                      <a:prstDash val="solid"/>
                      <a:round/>
                      <a:headEnd type="none" w="med" len="med"/>
                      <a:tailEnd type="none" w="med" len="med"/>
                    </a:lnT>
                    <a:lnB w="12700" cap="flat" cmpd="sng" algn="ctr">
                      <a:solidFill>
                        <a:srgbClr val="0055A5"/>
                      </a:solidFill>
                      <a:prstDash val="solid"/>
                      <a:round/>
                      <a:headEnd type="none" w="med" len="med"/>
                      <a:tailEnd type="none" w="med" len="med"/>
                    </a:lnB>
                    <a:solidFill>
                      <a:schemeClr val="accent5">
                        <a:lumMod val="20000"/>
                        <a:lumOff val="80000"/>
                      </a:schemeClr>
                    </a:solidFill>
                  </a:tcPr>
                </a:tc>
                <a:tc hMerge="1">
                  <a:txBody>
                    <a:bodyPr/>
                    <a:lstStyle/>
                    <a:p>
                      <a:endParaRPr lang="en-GB"/>
                    </a:p>
                  </a:txBody>
                  <a:tcPr/>
                </a:tc>
                <a:extLst>
                  <a:ext uri="{0D108BD9-81ED-4DB2-BD59-A6C34878D82A}">
                    <a16:rowId xmlns:a16="http://schemas.microsoft.com/office/drawing/2014/main" val="3438109476"/>
                  </a:ext>
                </a:extLst>
              </a:tr>
            </a:tbl>
          </a:graphicData>
        </a:graphic>
      </p:graphicFrame>
    </p:spTree>
    <p:extLst>
      <p:ext uri="{BB962C8B-B14F-4D97-AF65-F5344CB8AC3E}">
        <p14:creationId xmlns:p14="http://schemas.microsoft.com/office/powerpoint/2010/main" val="23014444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E738BC-5994-5526-6E2D-239C3D1C09B3}"/>
              </a:ext>
            </a:extLst>
          </p:cNvPr>
          <p:cNvSpPr txBox="1"/>
          <p:nvPr>
            <p:custDataLst>
              <p:tags r:id="rId1"/>
            </p:custDataLst>
          </p:nvPr>
        </p:nvSpPr>
        <p:spPr>
          <a:xfrm>
            <a:off x="1245108" y="730966"/>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Munitions explosives</a:t>
            </a:r>
          </a:p>
        </p:txBody>
      </p:sp>
      <p:sp>
        <p:nvSpPr>
          <p:cNvPr id="2" name="TextBox 1">
            <a:extLst>
              <a:ext uri="{FF2B5EF4-FFF2-40B4-BE49-F238E27FC236}">
                <a16:creationId xmlns:a16="http://schemas.microsoft.com/office/drawing/2014/main" id="{A8E4D260-6438-F99F-717E-56D9B135119D}"/>
              </a:ext>
            </a:extLst>
          </p:cNvPr>
          <p:cNvSpPr txBox="1"/>
          <p:nvPr>
            <p:custDataLst>
              <p:tags r:id="rId2"/>
            </p:custDataLst>
          </p:nvPr>
        </p:nvSpPr>
        <p:spPr>
          <a:xfrm>
            <a:off x="1598645" y="1325719"/>
            <a:ext cx="9000000" cy="2246769"/>
          </a:xfrm>
          <a:prstGeom prst="rect">
            <a:avLst/>
          </a:prstGeom>
          <a:noFill/>
        </p:spPr>
        <p:txBody>
          <a:bodyPr wrap="square" lIns="91440" tIns="45720" rIns="91440" bIns="45720" rtlCol="0" anchor="t">
            <a:spAutoFit/>
          </a:bodyPr>
          <a:lstStyle/>
          <a:p>
            <a:pPr marR="47625" lvl="0">
              <a:spcBef>
                <a:spcPts val="600"/>
              </a:spcBef>
              <a:spcAft>
                <a:spcPts val="600"/>
              </a:spcAft>
            </a:pPr>
            <a:r>
              <a:rPr lang="fr-FR" sz="2000" b="1" dirty="0">
                <a:solidFill>
                  <a:srgbClr val="000000"/>
                </a:solidFill>
                <a:effectLst/>
                <a:latin typeface="Verdana"/>
                <a:ea typeface="Calibri" panose="020F0502020204030204" pitchFamily="34" charset="0"/>
                <a:cs typeface="Arial"/>
              </a:rPr>
              <a:t>Les</a:t>
            </a:r>
            <a:r>
              <a:rPr lang="fr-FR" sz="2000" b="1" dirty="0">
                <a:solidFill>
                  <a:srgbClr val="000000"/>
                </a:solidFill>
                <a:latin typeface="Verdana"/>
                <a:ea typeface="Calibri" panose="020F0502020204030204" pitchFamily="34" charset="0"/>
                <a:cs typeface="Arial"/>
              </a:rPr>
              <a:t> explosifs</a:t>
            </a:r>
            <a:r>
              <a:rPr lang="fr-FR" sz="2000" b="1" dirty="0">
                <a:solidFill>
                  <a:srgbClr val="000000"/>
                </a:solidFill>
                <a:effectLst/>
                <a:latin typeface="Verdana"/>
                <a:ea typeface="Calibri" panose="020F0502020204030204" pitchFamily="34" charset="0"/>
                <a:cs typeface="Arial"/>
              </a:rPr>
              <a:t> comprennent :</a:t>
            </a:r>
          </a:p>
          <a:p>
            <a:pPr marL="452438" marR="47625" lvl="0" indent="-342900">
              <a:spcBef>
                <a:spcPts val="600"/>
              </a:spcBef>
              <a:spcAft>
                <a:spcPts val="600"/>
              </a:spcAft>
              <a:buFont typeface="Arial" panose="020B0604020202020204" pitchFamily="34" charset="0"/>
              <a:buChar char="•"/>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Les mines</a:t>
            </a:r>
          </a:p>
          <a:p>
            <a:pPr marL="452438" marR="47625" lvl="0" indent="-342900">
              <a:spcBef>
                <a:spcPts val="600"/>
              </a:spcBef>
              <a:spcAft>
                <a:spcPts val="600"/>
              </a:spcAft>
              <a:buFont typeface="Arial" panose="020B0604020202020204" pitchFamily="34" charset="0"/>
              <a:buChar char="•"/>
            </a:pPr>
            <a:r>
              <a:rPr lang="fr-FR" sz="2000" dirty="0">
                <a:solidFill>
                  <a:srgbClr val="000000"/>
                </a:solidFill>
                <a:latin typeface="Verdana" panose="020B0604030504040204" pitchFamily="34" charset="0"/>
                <a:ea typeface="Calibri" panose="020F0502020204030204" pitchFamily="34" charset="0"/>
                <a:cs typeface="Arial" panose="020B0604020202020204" pitchFamily="34" charset="0"/>
              </a:rPr>
              <a:t>Les r</a:t>
            </a: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estes explosifs de guerre (REG)</a:t>
            </a:r>
          </a:p>
          <a:p>
            <a:pPr marL="452438" marR="47625" lvl="0" indent="-342900">
              <a:spcBef>
                <a:spcPts val="600"/>
              </a:spcBef>
              <a:spcAft>
                <a:spcPts val="600"/>
              </a:spcAft>
              <a:buFont typeface="Arial" panose="020B0604020202020204" pitchFamily="34" charset="0"/>
              <a:buChar char="•"/>
            </a:pP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Les munitions non explosées (MNE)</a:t>
            </a:r>
          </a:p>
          <a:p>
            <a:pPr marL="452438" marR="47625" lvl="0" indent="-342900">
              <a:spcBef>
                <a:spcPts val="600"/>
              </a:spcBef>
              <a:spcAft>
                <a:spcPts val="600"/>
              </a:spcAft>
              <a:buFont typeface="Arial" panose="020B0604020202020204" pitchFamily="34" charset="0"/>
              <a:buChar char="•"/>
            </a:pPr>
            <a:r>
              <a:rPr lang="fr-FR" sz="2000" dirty="0">
                <a:solidFill>
                  <a:srgbClr val="000000"/>
                </a:solidFill>
                <a:latin typeface="Verdana" panose="020B0604030504040204" pitchFamily="34" charset="0"/>
                <a:ea typeface="Calibri" panose="020F0502020204030204" pitchFamily="34" charset="0"/>
                <a:cs typeface="Arial" panose="020B0604020202020204" pitchFamily="34" charset="0"/>
              </a:rPr>
              <a:t>Les engins explosifs improvisés (EEI)</a:t>
            </a:r>
          </a:p>
        </p:txBody>
      </p:sp>
      <p:pic>
        <p:nvPicPr>
          <p:cNvPr id="1026" name="Picture 2" descr="IEDs and the Mine Ban Convention: a minefield of definitions? -  Humanitarian Law &amp; Policy Blog">
            <a:extLst>
              <a:ext uri="{FF2B5EF4-FFF2-40B4-BE49-F238E27FC236}">
                <a16:creationId xmlns:a16="http://schemas.microsoft.com/office/drawing/2014/main" id="{5A018846-1332-2840-A91F-9C839C1D3A45}"/>
              </a:ext>
            </a:extLst>
          </p:cNvPr>
          <p:cNvPicPr>
            <a:picLocks noChangeAspect="1" noChangeArrowheads="1"/>
          </p:cNvPicPr>
          <p:nvPr>
            <p:custDataLst>
              <p:tags r:id="rId3"/>
            </p:custDataLst>
          </p:nvPr>
        </p:nvPicPr>
        <p:blipFill>
          <a:blip r:embed="rId5">
            <a:extLst>
              <a:ext uri="{28A0092B-C50C-407E-A947-70E740481C1C}">
                <a14:useLocalDpi xmlns:a14="http://schemas.microsoft.com/office/drawing/2010/main" val="0"/>
              </a:ext>
            </a:extLst>
          </a:blip>
          <a:srcRect/>
          <a:stretch>
            <a:fillRect/>
          </a:stretch>
        </p:blipFill>
        <p:spPr bwMode="auto">
          <a:xfrm>
            <a:off x="3614371" y="3854323"/>
            <a:ext cx="4963258" cy="26078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77768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AE738BC-5994-5526-6E2D-239C3D1C09B3}"/>
              </a:ext>
            </a:extLst>
          </p:cNvPr>
          <p:cNvSpPr txBox="1"/>
          <p:nvPr>
            <p:custDataLst>
              <p:tags r:id="rId1"/>
            </p:custDataLst>
          </p:nvPr>
        </p:nvSpPr>
        <p:spPr>
          <a:xfrm>
            <a:off x="1245108" y="730966"/>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Ce que les agents de maintien de la paix peuvent faire</a:t>
            </a:r>
          </a:p>
        </p:txBody>
      </p:sp>
      <p:sp>
        <p:nvSpPr>
          <p:cNvPr id="2" name="TextBox 1">
            <a:extLst>
              <a:ext uri="{FF2B5EF4-FFF2-40B4-BE49-F238E27FC236}">
                <a16:creationId xmlns:a16="http://schemas.microsoft.com/office/drawing/2014/main" id="{A8E4D260-6438-F99F-717E-56D9B135119D}"/>
              </a:ext>
            </a:extLst>
          </p:cNvPr>
          <p:cNvSpPr txBox="1"/>
          <p:nvPr>
            <p:custDataLst>
              <p:tags r:id="rId2"/>
            </p:custDataLst>
          </p:nvPr>
        </p:nvSpPr>
        <p:spPr>
          <a:xfrm>
            <a:off x="1430767" y="1325719"/>
            <a:ext cx="9701783" cy="4247317"/>
          </a:xfrm>
          <a:prstGeom prst="rect">
            <a:avLst/>
          </a:prstGeom>
          <a:noFill/>
        </p:spPr>
        <p:txBody>
          <a:bodyPr wrap="square" lIns="91440" tIns="45720" rIns="91440" bIns="45720" rtlCol="0" anchor="t">
            <a:spAutoFit/>
          </a:bodyPr>
          <a:lstStyle/>
          <a:p>
            <a:pPr marL="342900" marR="47625" indent="-342900">
              <a:spcBef>
                <a:spcPts val="600"/>
              </a:spcBef>
              <a:spcAft>
                <a:spcPts val="600"/>
              </a:spcAft>
              <a:buFont typeface="Symbol" panose="05050102010706020507" pitchFamily="18" charset="2"/>
              <a:buChar char=""/>
            </a:pPr>
            <a:r>
              <a:rPr lang="fr-FR" sz="2000" dirty="0">
                <a:solidFill>
                  <a:srgbClr val="000000"/>
                </a:solidFill>
                <a:latin typeface="Verdana"/>
                <a:ea typeface="Verdana"/>
                <a:cs typeface="Segoe UI"/>
              </a:rPr>
              <a:t>Obtenir des informations sur les zones dangereuses auprès du SGSNU</a:t>
            </a:r>
          </a:p>
          <a:p>
            <a:pPr marL="342900" marR="47625" indent="-342900">
              <a:spcBef>
                <a:spcPts val="600"/>
              </a:spcBef>
              <a:spcAft>
                <a:spcPts val="600"/>
              </a:spcAft>
              <a:buFont typeface="Symbol" panose="05050102010706020507" pitchFamily="18" charset="2"/>
              <a:buChar char=""/>
            </a:pPr>
            <a:r>
              <a:rPr lang="fr-FR" sz="2000" dirty="0">
                <a:solidFill>
                  <a:srgbClr val="000000"/>
                </a:solidFill>
                <a:latin typeface="Verdana"/>
                <a:ea typeface="Verdana"/>
                <a:cs typeface="Segoe UI"/>
              </a:rPr>
              <a:t>Être attentif aux signes locaux</a:t>
            </a:r>
          </a:p>
          <a:p>
            <a:pPr marL="342900" marR="47625" indent="-342900">
              <a:spcBef>
                <a:spcPts val="600"/>
              </a:spcBef>
              <a:spcAft>
                <a:spcPts val="600"/>
              </a:spcAft>
              <a:buFont typeface="Symbol" panose="05050102010706020507" pitchFamily="18" charset="2"/>
              <a:buChar char=""/>
            </a:pPr>
            <a:r>
              <a:rPr lang="fr-FR" sz="2000" dirty="0">
                <a:solidFill>
                  <a:srgbClr val="000000"/>
                </a:solidFill>
                <a:latin typeface="Verdana"/>
                <a:ea typeface="Verdana"/>
                <a:cs typeface="Segoe UI"/>
              </a:rPr>
              <a:t>Être toujours attentif aux signes indiquant un danger potentiel </a:t>
            </a:r>
          </a:p>
          <a:p>
            <a:pPr marL="342900" marR="47625" indent="-342900">
              <a:spcBef>
                <a:spcPts val="600"/>
              </a:spcBef>
              <a:spcAft>
                <a:spcPts val="600"/>
              </a:spcAft>
              <a:buFont typeface="Symbol" panose="05050102010706020507" pitchFamily="18" charset="2"/>
              <a:buChar char=""/>
            </a:pPr>
            <a:r>
              <a:rPr lang="fr-FR" sz="2000" dirty="0">
                <a:solidFill>
                  <a:srgbClr val="000000"/>
                </a:solidFill>
                <a:latin typeface="Verdana"/>
                <a:ea typeface="Verdana"/>
                <a:cs typeface="Segoe UI"/>
              </a:rPr>
              <a:t>Ne pas</a:t>
            </a:r>
            <a:r>
              <a:rPr lang="fr-FR" sz="2000" i="0" dirty="0">
                <a:solidFill>
                  <a:srgbClr val="000000"/>
                </a:solidFill>
                <a:effectLst/>
                <a:latin typeface="Verdana"/>
                <a:ea typeface="Times New Roman" panose="02020603050405020304" pitchFamily="18" charset="0"/>
                <a:cs typeface="Segoe UI"/>
              </a:rPr>
              <a:t> toucher ou s'approcher des mines</a:t>
            </a:r>
            <a:r>
              <a:rPr lang="fr-FR" sz="2000" dirty="0">
                <a:solidFill>
                  <a:srgbClr val="000000"/>
                </a:solidFill>
                <a:latin typeface="Verdana"/>
                <a:ea typeface="Times New Roman" panose="02020603050405020304" pitchFamily="18" charset="0"/>
                <a:cs typeface="Segoe UI"/>
              </a:rPr>
              <a:t> et des engins explosifs improvisés</a:t>
            </a:r>
          </a:p>
          <a:p>
            <a:pPr marL="342900" marR="47625" lvl="0" indent="-342900">
              <a:spcBef>
                <a:spcPts val="600"/>
              </a:spcBef>
              <a:spcAft>
                <a:spcPts val="600"/>
              </a:spcAft>
              <a:buFont typeface="Symbol" panose="05050102010706020507" pitchFamily="18" charset="2"/>
              <a:buChar char=""/>
            </a:pPr>
            <a:r>
              <a:rPr lang="fr-FR" sz="2000" dirty="0">
                <a:solidFill>
                  <a:srgbClr val="000000"/>
                </a:solidFill>
                <a:latin typeface="Verdana"/>
                <a:ea typeface="Verdana"/>
                <a:cs typeface="Segoe UI"/>
              </a:rPr>
              <a:t>Ne jamais s'aventurer dans des zones dangereuses</a:t>
            </a:r>
          </a:p>
          <a:p>
            <a:pPr marL="342900" marR="47625" indent="-342900">
              <a:spcBef>
                <a:spcPts val="600"/>
              </a:spcBef>
              <a:spcAft>
                <a:spcPts val="600"/>
              </a:spcAft>
              <a:buFont typeface="Symbol" panose="05050102010706020507" pitchFamily="18" charset="2"/>
              <a:buChar char=""/>
            </a:pPr>
            <a:r>
              <a:rPr lang="fr-FR" sz="2000" dirty="0">
                <a:solidFill>
                  <a:srgbClr val="000000"/>
                </a:solidFill>
                <a:latin typeface="Verdana"/>
                <a:ea typeface="Verdana"/>
                <a:cs typeface="Segoe UI"/>
              </a:rPr>
              <a:t>Ne jamais s'approcher des mines ou les ramasser</a:t>
            </a:r>
          </a:p>
          <a:p>
            <a:pPr marL="342900" marR="47625" lvl="0" indent="-342900">
              <a:spcBef>
                <a:spcPts val="600"/>
              </a:spcBef>
              <a:spcAft>
                <a:spcPts val="600"/>
              </a:spcAft>
              <a:buFont typeface="Symbol" panose="05050102010706020507" pitchFamily="18" charset="2"/>
              <a:buChar char=""/>
            </a:pPr>
            <a:r>
              <a:rPr lang="fr-FR" sz="2000" dirty="0">
                <a:solidFill>
                  <a:srgbClr val="000000"/>
                </a:solidFill>
                <a:latin typeface="Verdana" panose="020B0604030504040204" pitchFamily="34" charset="0"/>
                <a:cs typeface="Segoe UI" panose="020B0502040204020203" pitchFamily="34" charset="0"/>
              </a:rPr>
              <a:t>Ne pas toucher à ce qui vous semble étrange </a:t>
            </a:r>
          </a:p>
          <a:p>
            <a:pPr marL="342900" marR="47625" lvl="0" indent="-342900">
              <a:spcBef>
                <a:spcPts val="600"/>
              </a:spcBef>
              <a:spcAft>
                <a:spcPts val="600"/>
              </a:spcAft>
              <a:buFont typeface="Symbol" panose="05050102010706020507" pitchFamily="18" charset="2"/>
              <a:buChar char=""/>
            </a:pPr>
            <a:r>
              <a:rPr lang="fr-FR" sz="2000" dirty="0">
                <a:solidFill>
                  <a:srgbClr val="000000"/>
                </a:solidFill>
                <a:latin typeface="Verdana"/>
                <a:ea typeface="Verdana"/>
                <a:cs typeface="Segoe UI"/>
              </a:rPr>
              <a:t>Fournir des informations importantes sur la sécurité et informer les autres de vos projets de voyage</a:t>
            </a:r>
          </a:p>
        </p:txBody>
      </p:sp>
    </p:spTree>
    <p:extLst>
      <p:ext uri="{BB962C8B-B14F-4D97-AF65-F5344CB8AC3E}">
        <p14:creationId xmlns:p14="http://schemas.microsoft.com/office/powerpoint/2010/main" val="35702656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2"/>
</p:tagLst>
</file>

<file path=ppt/tags/tag11.xml><?xml version="1.0" encoding="utf-8"?>
<p:tagLst xmlns:a="http://schemas.openxmlformats.org/drawingml/2006/main" xmlns:r="http://schemas.openxmlformats.org/officeDocument/2006/relationships" xmlns:p="http://schemas.openxmlformats.org/presentationml/2006/main">
  <p:tag name="NUM" val="3"/>
</p:tagLst>
</file>

<file path=ppt/tags/tag12.xml><?xml version="1.0" encoding="utf-8"?>
<p:tagLst xmlns:a="http://schemas.openxmlformats.org/drawingml/2006/main" xmlns:r="http://schemas.openxmlformats.org/officeDocument/2006/relationships" xmlns:p="http://schemas.openxmlformats.org/presentationml/2006/main">
  <p:tag name="NUM" val="4"/>
</p:tagLst>
</file>

<file path=ppt/tags/tag13.xml><?xml version="1.0" encoding="utf-8"?>
<p:tagLst xmlns:a="http://schemas.openxmlformats.org/drawingml/2006/main" xmlns:r="http://schemas.openxmlformats.org/officeDocument/2006/relationships" xmlns:p="http://schemas.openxmlformats.org/presentationml/2006/main">
  <p:tag name="NUM" val="5"/>
</p:tagLst>
</file>

<file path=ppt/tags/tag14.xml><?xml version="1.0" encoding="utf-8"?>
<p:tagLst xmlns:a="http://schemas.openxmlformats.org/drawingml/2006/main" xmlns:r="http://schemas.openxmlformats.org/officeDocument/2006/relationships" xmlns:p="http://schemas.openxmlformats.org/presentationml/2006/main">
  <p:tag name="NUM" val="6"/>
</p:tagLst>
</file>

<file path=ppt/tags/tag15.xml><?xml version="1.0" encoding="utf-8"?>
<p:tagLst xmlns:a="http://schemas.openxmlformats.org/drawingml/2006/main" xmlns:r="http://schemas.openxmlformats.org/officeDocument/2006/relationships" xmlns:p="http://schemas.openxmlformats.org/presentationml/2006/main">
  <p:tag name="NUM" val="7"/>
</p:tagLst>
</file>

<file path=ppt/tags/tag16.xml><?xml version="1.0" encoding="utf-8"?>
<p:tagLst xmlns:a="http://schemas.openxmlformats.org/drawingml/2006/main" xmlns:r="http://schemas.openxmlformats.org/officeDocument/2006/relationships" xmlns:p="http://schemas.openxmlformats.org/presentationml/2006/main">
  <p:tag name="NUM" val="8"/>
</p:tagLst>
</file>

<file path=ppt/tags/tag17.xml><?xml version="1.0" encoding="utf-8"?>
<p:tagLst xmlns:a="http://schemas.openxmlformats.org/drawingml/2006/main" xmlns:r="http://schemas.openxmlformats.org/officeDocument/2006/relationships" xmlns:p="http://schemas.openxmlformats.org/presentationml/2006/main">
  <p:tag name="NUM" val="9"/>
</p:tagLst>
</file>

<file path=ppt/tags/tag18.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3"/>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4.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3"/>
</p:tagLst>
</file>

<file path=ppt/tags/tag26.xml><?xml version="1.0" encoding="utf-8"?>
<p:tagLst xmlns:a="http://schemas.openxmlformats.org/drawingml/2006/main" xmlns:r="http://schemas.openxmlformats.org/officeDocument/2006/relationships" xmlns:p="http://schemas.openxmlformats.org/presentationml/2006/main">
  <p:tag name="NUM" val="4"/>
</p:tagLst>
</file>

<file path=ppt/tags/tag27.xml><?xml version="1.0" encoding="utf-8"?>
<p:tagLst xmlns:a="http://schemas.openxmlformats.org/drawingml/2006/main" xmlns:r="http://schemas.openxmlformats.org/officeDocument/2006/relationships" xmlns:p="http://schemas.openxmlformats.org/presentationml/2006/main">
  <p:tag name="NUM" val="1"/>
</p:tagLst>
</file>

<file path=ppt/tags/tag28.xml><?xml version="1.0" encoding="utf-8"?>
<p:tagLst xmlns:a="http://schemas.openxmlformats.org/drawingml/2006/main" xmlns:r="http://schemas.openxmlformats.org/officeDocument/2006/relationships" xmlns:p="http://schemas.openxmlformats.org/presentationml/2006/main">
  <p:tag name="NUM" val="2"/>
</p:tagLst>
</file>

<file path=ppt/tags/tag2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2"/>
</p:tagLst>
</file>

<file path=ppt/tags/tag31.xml><?xml version="1.0" encoding="utf-8"?>
<p:tagLst xmlns:a="http://schemas.openxmlformats.org/drawingml/2006/main" xmlns:r="http://schemas.openxmlformats.org/officeDocument/2006/relationships" xmlns:p="http://schemas.openxmlformats.org/presentationml/2006/main">
  <p:tag name="NUM" val="1"/>
</p:tagLst>
</file>

<file path=ppt/tags/tag32.xml><?xml version="1.0" encoding="utf-8"?>
<p:tagLst xmlns:a="http://schemas.openxmlformats.org/drawingml/2006/main" xmlns:r="http://schemas.openxmlformats.org/officeDocument/2006/relationships" xmlns:p="http://schemas.openxmlformats.org/presentationml/2006/main">
  <p:tag name="NUM" val="2"/>
</p:tagLst>
</file>

<file path=ppt/tags/tag33.xml><?xml version="1.0" encoding="utf-8"?>
<p:tagLst xmlns:a="http://schemas.openxmlformats.org/drawingml/2006/main" xmlns:r="http://schemas.openxmlformats.org/officeDocument/2006/relationships" xmlns:p="http://schemas.openxmlformats.org/presentationml/2006/main">
  <p:tag name="NUM" val="1"/>
</p:tagLst>
</file>

<file path=ppt/tags/tag34.xml><?xml version="1.0" encoding="utf-8"?>
<p:tagLst xmlns:a="http://schemas.openxmlformats.org/drawingml/2006/main" xmlns:r="http://schemas.openxmlformats.org/officeDocument/2006/relationships" xmlns:p="http://schemas.openxmlformats.org/presentationml/2006/main">
  <p:tag name="NUM" val="2"/>
</p:tagLst>
</file>

<file path=ppt/tags/tag35.xml><?xml version="1.0" encoding="utf-8"?>
<p:tagLst xmlns:a="http://schemas.openxmlformats.org/drawingml/2006/main" xmlns:r="http://schemas.openxmlformats.org/officeDocument/2006/relationships" xmlns:p="http://schemas.openxmlformats.org/presentationml/2006/main">
  <p:tag name="NUM" val="1"/>
</p:tagLst>
</file>

<file path=ppt/tags/tag36.xml><?xml version="1.0" encoding="utf-8"?>
<p:tagLst xmlns:a="http://schemas.openxmlformats.org/drawingml/2006/main" xmlns:r="http://schemas.openxmlformats.org/officeDocument/2006/relationships" xmlns:p="http://schemas.openxmlformats.org/presentationml/2006/main">
  <p:tag name="NUM" val="2"/>
</p:tagLst>
</file>

<file path=ppt/tags/tag37.xml><?xml version="1.0" encoding="utf-8"?>
<p:tagLst xmlns:a="http://schemas.openxmlformats.org/drawingml/2006/main" xmlns:r="http://schemas.openxmlformats.org/officeDocument/2006/relationships" xmlns:p="http://schemas.openxmlformats.org/presentationml/2006/main">
  <p:tag name="NUM" val="1"/>
</p:tagLst>
</file>

<file path=ppt/tags/tag38.xml><?xml version="1.0" encoding="utf-8"?>
<p:tagLst xmlns:a="http://schemas.openxmlformats.org/drawingml/2006/main" xmlns:r="http://schemas.openxmlformats.org/officeDocument/2006/relationships" xmlns:p="http://schemas.openxmlformats.org/presentationml/2006/main">
  <p:tag name="NUM" val="2"/>
</p:tagLst>
</file>

<file path=ppt/tags/tag39.xml><?xml version="1.0" encoding="utf-8"?>
<p:tagLst xmlns:a="http://schemas.openxmlformats.org/drawingml/2006/main" xmlns:r="http://schemas.openxmlformats.org/officeDocument/2006/relationships" xmlns:p="http://schemas.openxmlformats.org/presentationml/2006/main">
  <p:tag name="NUM" val="3"/>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4"/>
</p:tagLst>
</file>

<file path=ppt/tags/tag41.xml><?xml version="1.0" encoding="utf-8"?>
<p:tagLst xmlns:a="http://schemas.openxmlformats.org/drawingml/2006/main" xmlns:r="http://schemas.openxmlformats.org/officeDocument/2006/relationships" xmlns:p="http://schemas.openxmlformats.org/presentationml/2006/main">
  <p:tag name="NUM" val="5"/>
</p:tagLst>
</file>

<file path=ppt/tags/tag42.xml><?xml version="1.0" encoding="utf-8"?>
<p:tagLst xmlns:a="http://schemas.openxmlformats.org/drawingml/2006/main" xmlns:r="http://schemas.openxmlformats.org/officeDocument/2006/relationships" xmlns:p="http://schemas.openxmlformats.org/presentationml/2006/main">
  <p:tag name="NUM" val="6"/>
</p:tagLst>
</file>

<file path=ppt/tags/tag43.xml><?xml version="1.0" encoding="utf-8"?>
<p:tagLst xmlns:a="http://schemas.openxmlformats.org/drawingml/2006/main" xmlns:r="http://schemas.openxmlformats.org/officeDocument/2006/relationships" xmlns:p="http://schemas.openxmlformats.org/presentationml/2006/main">
  <p:tag name="NUM" val="7"/>
</p:tagLst>
</file>

<file path=ppt/tags/tag44.xml><?xml version="1.0" encoding="utf-8"?>
<p:tagLst xmlns:a="http://schemas.openxmlformats.org/drawingml/2006/main" xmlns:r="http://schemas.openxmlformats.org/officeDocument/2006/relationships" xmlns:p="http://schemas.openxmlformats.org/presentationml/2006/main">
  <p:tag name="NUM" val="8"/>
</p:tagLst>
</file>

<file path=ppt/tags/tag45.xml><?xml version="1.0" encoding="utf-8"?>
<p:tagLst xmlns:a="http://schemas.openxmlformats.org/drawingml/2006/main" xmlns:r="http://schemas.openxmlformats.org/officeDocument/2006/relationships" xmlns:p="http://schemas.openxmlformats.org/presentationml/2006/main">
  <p:tag name="NUM" val="9"/>
</p:tagLst>
</file>

<file path=ppt/tags/tag46.xml><?xml version="1.0" encoding="utf-8"?>
<p:tagLst xmlns:a="http://schemas.openxmlformats.org/drawingml/2006/main" xmlns:r="http://schemas.openxmlformats.org/officeDocument/2006/relationships" xmlns:p="http://schemas.openxmlformats.org/presentationml/2006/main">
  <p:tag name="NUM" val="10"/>
</p:tagLst>
</file>

<file path=ppt/tags/tag47.xml><?xml version="1.0" encoding="utf-8"?>
<p:tagLst xmlns:a="http://schemas.openxmlformats.org/drawingml/2006/main" xmlns:r="http://schemas.openxmlformats.org/officeDocument/2006/relationships" xmlns:p="http://schemas.openxmlformats.org/presentationml/2006/main">
  <p:tag name="NUM" val="11"/>
</p:tagLst>
</file>

<file path=ppt/tags/tag48.xml><?xml version="1.0" encoding="utf-8"?>
<p:tagLst xmlns:a="http://schemas.openxmlformats.org/drawingml/2006/main" xmlns:r="http://schemas.openxmlformats.org/officeDocument/2006/relationships" xmlns:p="http://schemas.openxmlformats.org/presentationml/2006/main">
  <p:tag name="NUM" val="12"/>
</p:tagLst>
</file>

<file path=ppt/tags/tag49.xml><?xml version="1.0" encoding="utf-8"?>
<p:tagLst xmlns:a="http://schemas.openxmlformats.org/drawingml/2006/main" xmlns:r="http://schemas.openxmlformats.org/officeDocument/2006/relationships" xmlns:p="http://schemas.openxmlformats.org/presentationml/2006/main">
  <p:tag name="NUM" val="13"/>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50.xml><?xml version="1.0" encoding="utf-8"?>
<p:tagLst xmlns:a="http://schemas.openxmlformats.org/drawingml/2006/main" xmlns:r="http://schemas.openxmlformats.org/officeDocument/2006/relationships" xmlns:p="http://schemas.openxmlformats.org/presentationml/2006/main">
  <p:tag name="NUM" val="14"/>
</p:tagLst>
</file>

<file path=ppt/tags/tag51.xml><?xml version="1.0" encoding="utf-8"?>
<p:tagLst xmlns:a="http://schemas.openxmlformats.org/drawingml/2006/main" xmlns:r="http://schemas.openxmlformats.org/officeDocument/2006/relationships" xmlns:p="http://schemas.openxmlformats.org/presentationml/2006/main">
  <p:tag name="NUM" val="1"/>
</p:tagLst>
</file>

<file path=ppt/tags/tag52.xml><?xml version="1.0" encoding="utf-8"?>
<p:tagLst xmlns:a="http://schemas.openxmlformats.org/drawingml/2006/main" xmlns:r="http://schemas.openxmlformats.org/officeDocument/2006/relationships" xmlns:p="http://schemas.openxmlformats.org/presentationml/2006/main">
  <p:tag name="NUM" val="2"/>
</p:tagLst>
</file>

<file path=ppt/tags/tag53.xml><?xml version="1.0" encoding="utf-8"?>
<p:tagLst xmlns:a="http://schemas.openxmlformats.org/drawingml/2006/main" xmlns:r="http://schemas.openxmlformats.org/officeDocument/2006/relationships" xmlns:p="http://schemas.openxmlformats.org/presentationml/2006/main">
  <p:tag name="NUM" val="3"/>
</p:tagLst>
</file>

<file path=ppt/tags/tag54.xml><?xml version="1.0" encoding="utf-8"?>
<p:tagLst xmlns:a="http://schemas.openxmlformats.org/drawingml/2006/main" xmlns:r="http://schemas.openxmlformats.org/officeDocument/2006/relationships" xmlns:p="http://schemas.openxmlformats.org/presentationml/2006/main">
  <p:tag name="NUM" val="4"/>
</p:tagLst>
</file>

<file path=ppt/tags/tag55.xml><?xml version="1.0" encoding="utf-8"?>
<p:tagLst xmlns:a="http://schemas.openxmlformats.org/drawingml/2006/main" xmlns:r="http://schemas.openxmlformats.org/officeDocument/2006/relationships" xmlns:p="http://schemas.openxmlformats.org/presentationml/2006/main">
  <p:tag name="NUM" val="1"/>
</p:tagLst>
</file>

<file path=ppt/tags/tag56.xml><?xml version="1.0" encoding="utf-8"?>
<p:tagLst xmlns:a="http://schemas.openxmlformats.org/drawingml/2006/main" xmlns:r="http://schemas.openxmlformats.org/officeDocument/2006/relationships" xmlns:p="http://schemas.openxmlformats.org/presentationml/2006/main">
  <p:tag name="NUM" val="2"/>
</p:tagLst>
</file>

<file path=ppt/tags/tag57.xml><?xml version="1.0" encoding="utf-8"?>
<p:tagLst xmlns:a="http://schemas.openxmlformats.org/drawingml/2006/main" xmlns:r="http://schemas.openxmlformats.org/officeDocument/2006/relationships" xmlns:p="http://schemas.openxmlformats.org/presentationml/2006/main">
  <p:tag name="NUM" val="3"/>
</p:tagLst>
</file>

<file path=ppt/tags/tag58.xml><?xml version="1.0" encoding="utf-8"?>
<p:tagLst xmlns:a="http://schemas.openxmlformats.org/drawingml/2006/main" xmlns:r="http://schemas.openxmlformats.org/officeDocument/2006/relationships" xmlns:p="http://schemas.openxmlformats.org/presentationml/2006/main">
  <p:tag name="NUM" val="1"/>
</p:tagLst>
</file>

<file path=ppt/tags/tag59.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60.xml><?xml version="1.0" encoding="utf-8"?>
<p:tagLst xmlns:a="http://schemas.openxmlformats.org/drawingml/2006/main" xmlns:r="http://schemas.openxmlformats.org/officeDocument/2006/relationships" xmlns:p="http://schemas.openxmlformats.org/presentationml/2006/main">
  <p:tag name="NUM" val="1"/>
</p:tagLst>
</file>

<file path=ppt/tags/tag61.xml><?xml version="1.0" encoding="utf-8"?>
<p:tagLst xmlns:a="http://schemas.openxmlformats.org/drawingml/2006/main" xmlns:r="http://schemas.openxmlformats.org/officeDocument/2006/relationships" xmlns:p="http://schemas.openxmlformats.org/presentationml/2006/main">
  <p:tag name="NUM" val="2"/>
</p:tagLst>
</file>

<file path=ppt/tags/tag62.xml><?xml version="1.0" encoding="utf-8"?>
<p:tagLst xmlns:a="http://schemas.openxmlformats.org/drawingml/2006/main" xmlns:r="http://schemas.openxmlformats.org/officeDocument/2006/relationships" xmlns:p="http://schemas.openxmlformats.org/presentationml/2006/main">
  <p:tag name="NUM" val="1"/>
</p:tagLst>
</file>

<file path=ppt/tags/tag63.xml><?xml version="1.0" encoding="utf-8"?>
<p:tagLst xmlns:a="http://schemas.openxmlformats.org/drawingml/2006/main" xmlns:r="http://schemas.openxmlformats.org/officeDocument/2006/relationships" xmlns:p="http://schemas.openxmlformats.org/presentationml/2006/main">
  <p:tag name="NUM" val="2"/>
</p:tagLst>
</file>

<file path=ppt/tags/tag64.xml><?xml version="1.0" encoding="utf-8"?>
<p:tagLst xmlns:a="http://schemas.openxmlformats.org/drawingml/2006/main" xmlns:r="http://schemas.openxmlformats.org/officeDocument/2006/relationships" xmlns:p="http://schemas.openxmlformats.org/presentationml/2006/main">
  <p:tag name="NUM" val="3"/>
</p:tagLst>
</file>

<file path=ppt/tags/tag65.xml><?xml version="1.0" encoding="utf-8"?>
<p:tagLst xmlns:a="http://schemas.openxmlformats.org/drawingml/2006/main" xmlns:r="http://schemas.openxmlformats.org/officeDocument/2006/relationships" xmlns:p="http://schemas.openxmlformats.org/presentationml/2006/main">
  <p:tag name="NUM" val="1"/>
</p:tagLst>
</file>

<file path=ppt/tags/tag66.xml><?xml version="1.0" encoding="utf-8"?>
<p:tagLst xmlns:a="http://schemas.openxmlformats.org/drawingml/2006/main" xmlns:r="http://schemas.openxmlformats.org/officeDocument/2006/relationships" xmlns:p="http://schemas.openxmlformats.org/presentationml/2006/main">
  <p:tag name="NUM" val="2"/>
</p:tagLst>
</file>

<file path=ppt/tags/tag67.xml><?xml version="1.0" encoding="utf-8"?>
<p:tagLst xmlns:a="http://schemas.openxmlformats.org/drawingml/2006/main" xmlns:r="http://schemas.openxmlformats.org/officeDocument/2006/relationships" xmlns:p="http://schemas.openxmlformats.org/presentationml/2006/main">
  <p:tag name="NUM" val="3"/>
</p:tagLst>
</file>

<file path=ppt/tags/tag68.xml><?xml version="1.0" encoding="utf-8"?>
<p:tagLst xmlns:a="http://schemas.openxmlformats.org/drawingml/2006/main" xmlns:r="http://schemas.openxmlformats.org/officeDocument/2006/relationships" xmlns:p="http://schemas.openxmlformats.org/presentationml/2006/main">
  <p:tag name="NUM" val="1"/>
</p:tagLst>
</file>

<file path=ppt/tags/tag69.xml><?xml version="1.0" encoding="utf-8"?>
<p:tagLst xmlns:a="http://schemas.openxmlformats.org/drawingml/2006/main" xmlns:r="http://schemas.openxmlformats.org/officeDocument/2006/relationships" xmlns:p="http://schemas.openxmlformats.org/presentationml/2006/main">
  <p:tag name="NUM" val="1"/>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70.xml><?xml version="1.0" encoding="utf-8"?>
<p:tagLst xmlns:a="http://schemas.openxmlformats.org/drawingml/2006/main" xmlns:r="http://schemas.openxmlformats.org/officeDocument/2006/relationships" xmlns:p="http://schemas.openxmlformats.org/presentationml/2006/main">
  <p:tag name="NUM" val="2"/>
</p:tagLst>
</file>

<file path=ppt/tags/tag71.xml><?xml version="1.0" encoding="utf-8"?>
<p:tagLst xmlns:a="http://schemas.openxmlformats.org/drawingml/2006/main" xmlns:r="http://schemas.openxmlformats.org/officeDocument/2006/relationships" xmlns:p="http://schemas.openxmlformats.org/presentationml/2006/main">
  <p:tag name="NUM" val="3"/>
</p:tagLst>
</file>

<file path=ppt/tags/tag8.xml><?xml version="1.0" encoding="utf-8"?>
<p:tagLst xmlns:a="http://schemas.openxmlformats.org/drawingml/2006/main" xmlns:r="http://schemas.openxmlformats.org/officeDocument/2006/relationships" xmlns:p="http://schemas.openxmlformats.org/presentationml/2006/main">
  <p:tag name="NUM" val="2"/>
</p:tagLst>
</file>

<file path=ppt/tags/tag9.xml><?xml version="1.0" encoding="utf-8"?>
<p:tagLst xmlns:a="http://schemas.openxmlformats.org/drawingml/2006/main" xmlns:r="http://schemas.openxmlformats.org/officeDocument/2006/relationships" xmlns:p="http://schemas.openxmlformats.org/presentationml/2006/main">
  <p:tag name="NUM"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faef953-2cda-4d9d-b070-85228d2d3b5f">
      <Terms xmlns="http://schemas.microsoft.com/office/infopath/2007/PartnerControls"/>
    </lcf76f155ced4ddcb4097134ff3c332f>
    <TaxCatchAll xmlns="985ec44e-1bab-4c0b-9df0-6ba128686fc9" xsi:nil="true"/>
    <SharedWithUsers xmlns="756f3f7a-cc20-4157-bc78-ddc9769d8db6">
      <UserInfo>
        <DisplayName/>
        <AccountId xsi:nil="true"/>
        <AccountType/>
      </UserInfo>
    </SharedWithUsers>
    <_Flow_SignoffStatus xmlns="ffaef953-2cda-4d9d-b070-85228d2d3b5f" xsi:nil="true"/>
    <_x0023_ xmlns="ffaef953-2cda-4d9d-b070-85228d2d3b5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3" ma:contentTypeDescription="Create a new document." ma:contentTypeScope="" ma:versionID="cb13b2ccf3ff550db0c30d0bf35d4c0f">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86e953e7722f0059faeeaa7490a364c2"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0689EA7-CE69-4D4F-8F10-39209AC0F36C}">
  <ds:schemaRefs>
    <ds:schemaRef ds:uri="http://schemas.microsoft.com/office/2006/documentManagement/types"/>
    <ds:schemaRef ds:uri="http://purl.org/dc/elements/1.1/"/>
    <ds:schemaRef ds:uri="28943420-3cce-465e-a204-04bce5f1b343"/>
    <ds:schemaRef ds:uri="http://www.w3.org/XML/1998/namespace"/>
    <ds:schemaRef ds:uri="http://purl.org/dc/terms/"/>
    <ds:schemaRef ds:uri="http://schemas.openxmlformats.org/package/2006/metadata/core-properties"/>
    <ds:schemaRef ds:uri="http://purl.org/dc/dcmitype/"/>
    <ds:schemaRef ds:uri="http://schemas.microsoft.com/office/2006/metadata/properties"/>
    <ds:schemaRef ds:uri="2286246c-fc21-4ee8-a407-068ba74e6317"/>
    <ds:schemaRef ds:uri="http://schemas.microsoft.com/office/infopath/2007/PartnerControls"/>
    <ds:schemaRef ds:uri="ffaef953-2cda-4d9d-b070-85228d2d3b5f"/>
    <ds:schemaRef ds:uri="985ec44e-1bab-4c0b-9df0-6ba128686fc9"/>
    <ds:schemaRef ds:uri="756f3f7a-cc20-4157-bc78-ddc9769d8db6"/>
  </ds:schemaRefs>
</ds:datastoreItem>
</file>

<file path=customXml/itemProps2.xml><?xml version="1.0" encoding="utf-8"?>
<ds:datastoreItem xmlns:ds="http://schemas.openxmlformats.org/officeDocument/2006/customXml" ds:itemID="{D36F5065-FFA0-4C59-835C-F4A60EF3F5FB}"/>
</file>

<file path=customXml/itemProps3.xml><?xml version="1.0" encoding="utf-8"?>
<ds:datastoreItem xmlns:ds="http://schemas.openxmlformats.org/officeDocument/2006/customXml" ds:itemID="{883906A3-39D1-4884-A96C-63D1043103C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1573</Words>
  <Application>Microsoft Office PowerPoint</Application>
  <PresentationFormat>Widescreen</PresentationFormat>
  <Paragraphs>226</Paragraphs>
  <Slides>24</Slides>
  <Notes>10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Calibri</vt:lpstr>
      <vt:lpstr>Century Gothic</vt:lpstr>
      <vt:lpstr>Symbol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VOVF</dc:creator>
  <cp:lastModifiedBy>VOVF</cp:lastModifiedBy>
  <cp:revision>405</cp:revision>
  <dcterms:created xsi:type="dcterms:W3CDTF">2023-10-04T18:52:03Z</dcterms:created>
  <dcterms:modified xsi:type="dcterms:W3CDTF">2025-11-01T16:46:37Z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y fmtid="{D5CDD505-2E9C-101B-9397-08002B2CF9AE}" pid="4" name="Order">
    <vt:r8>50217400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